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62" r:id="rId7"/>
    <p:sldId id="277" r:id="rId8"/>
    <p:sldId id="270" r:id="rId9"/>
    <p:sldId id="263" r:id="rId10"/>
    <p:sldId id="264" r:id="rId11"/>
    <p:sldId id="265" r:id="rId12"/>
    <p:sldId id="266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olo" id="{83A28E28-DF0F-4772-84D7-8B44FBFCEA79}">
          <p14:sldIdLst>
            <p14:sldId id="256"/>
          </p14:sldIdLst>
        </p14:section>
        <p14:section name="Concept" id="{A3B1B0A8-2664-468C-9DCD-D4E3BADE8253}">
          <p14:sldIdLst>
            <p14:sldId id="257"/>
            <p14:sldId id="259"/>
          </p14:sldIdLst>
        </p14:section>
        <p14:section name="Design e Prototipo" id="{87851ECD-C82E-471E-8D7D-275C6338B16A}">
          <p14:sldIdLst>
            <p14:sldId id="258"/>
            <p14:sldId id="260"/>
            <p14:sldId id="262"/>
            <p14:sldId id="277"/>
          </p14:sldIdLst>
        </p14:section>
        <p14:section name="Analisi Ergonomica Jack" id="{C6E4DFFF-AEC7-4F01-8913-71733314F4BA}">
          <p14:sldIdLst>
            <p14:sldId id="270"/>
            <p14:sldId id="263"/>
            <p14:sldId id="264"/>
            <p14:sldId id="265"/>
            <p14:sldId id="266"/>
          </p14:sldIdLst>
        </p14:section>
        <p14:section name="Sviluppi Futuri" id="{922E9B57-D851-4EC9-97F7-186BD77DE21A}">
          <p14:sldIdLst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9BB"/>
    <a:srgbClr val="A03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ADFB8-AD5B-4228-B43A-3A27D6A130ED}" v="55" dt="2022-06-30T06:43:40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lvano" userId="450564e2552449dd" providerId="LiveId" clId="{83BADFB8-AD5B-4228-B43A-3A27D6A130ED}"/>
    <pc:docChg chg="undo custSel addSld delSld modSld sldOrd addSection modSection">
      <pc:chgData name="Lorenzo Calvano" userId="450564e2552449dd" providerId="LiveId" clId="{83BADFB8-AD5B-4228-B43A-3A27D6A130ED}" dt="2022-06-30T16:37:54.359" v="6314" actId="20577"/>
      <pc:docMkLst>
        <pc:docMk/>
      </pc:docMkLst>
      <pc:sldChg chg="addSp modSp mod setBg">
        <pc:chgData name="Lorenzo Calvano" userId="450564e2552449dd" providerId="LiveId" clId="{83BADFB8-AD5B-4228-B43A-3A27D6A130ED}" dt="2022-06-30T16:37:54.359" v="6314" actId="20577"/>
        <pc:sldMkLst>
          <pc:docMk/>
          <pc:sldMk cId="2938603091" sldId="256"/>
        </pc:sldMkLst>
        <pc:spChg chg="mod">
          <ac:chgData name="Lorenzo Calvano" userId="450564e2552449dd" providerId="LiveId" clId="{83BADFB8-AD5B-4228-B43A-3A27D6A130ED}" dt="2022-06-29T20:49:53.998" v="6292" actId="1076"/>
          <ac:spMkLst>
            <pc:docMk/>
            <pc:sldMk cId="2938603091" sldId="256"/>
            <ac:spMk id="2" creationId="{2545D7E3-F24D-A468-4E60-8E9E3793C9DC}"/>
          </ac:spMkLst>
        </pc:spChg>
        <pc:spChg chg="mod">
          <ac:chgData name="Lorenzo Calvano" userId="450564e2552449dd" providerId="LiveId" clId="{83BADFB8-AD5B-4228-B43A-3A27D6A130ED}" dt="2022-06-29T20:49:53.998" v="6292" actId="1076"/>
          <ac:spMkLst>
            <pc:docMk/>
            <pc:sldMk cId="2938603091" sldId="256"/>
            <ac:spMk id="3" creationId="{56B41CC6-2430-E7C8-E093-29EECB4B769A}"/>
          </ac:spMkLst>
        </pc:spChg>
        <pc:spChg chg="add mod">
          <ac:chgData name="Lorenzo Calvano" userId="450564e2552449dd" providerId="LiveId" clId="{83BADFB8-AD5B-4228-B43A-3A27D6A130ED}" dt="2022-06-30T16:37:54.359" v="6314" actId="20577"/>
          <ac:spMkLst>
            <pc:docMk/>
            <pc:sldMk cId="2938603091" sldId="256"/>
            <ac:spMk id="4" creationId="{6B2CBC7E-FBA6-ED1A-A00C-FB9A131FC9DA}"/>
          </ac:spMkLst>
        </pc:spChg>
      </pc:sldChg>
      <pc:sldChg chg="addSp delSp modSp new mod">
        <pc:chgData name="Lorenzo Calvano" userId="450564e2552449dd" providerId="LiveId" clId="{83BADFB8-AD5B-4228-B43A-3A27D6A130ED}" dt="2022-06-29T14:00:33.154" v="4652" actId="1076"/>
        <pc:sldMkLst>
          <pc:docMk/>
          <pc:sldMk cId="1364375713" sldId="257"/>
        </pc:sldMkLst>
        <pc:spChg chg="mod">
          <ac:chgData name="Lorenzo Calvano" userId="450564e2552449dd" providerId="LiveId" clId="{83BADFB8-AD5B-4228-B43A-3A27D6A130ED}" dt="2022-06-29T09:13:47.463" v="3658" actId="1076"/>
          <ac:spMkLst>
            <pc:docMk/>
            <pc:sldMk cId="1364375713" sldId="257"/>
            <ac:spMk id="2" creationId="{B2555B0A-5A60-7D75-8BBA-D73478E2A4C1}"/>
          </ac:spMkLst>
        </pc:spChg>
        <pc:spChg chg="mod">
          <ac:chgData name="Lorenzo Calvano" userId="450564e2552449dd" providerId="LiveId" clId="{83BADFB8-AD5B-4228-B43A-3A27D6A130ED}" dt="2022-06-29T14:00:19.848" v="4649" actId="255"/>
          <ac:spMkLst>
            <pc:docMk/>
            <pc:sldMk cId="1364375713" sldId="257"/>
            <ac:spMk id="3" creationId="{E17339A5-025B-00B4-B394-73CA2EA9AF33}"/>
          </ac:spMkLst>
        </pc:spChg>
        <pc:spChg chg="add mod">
          <ac:chgData name="Lorenzo Calvano" userId="450564e2552449dd" providerId="LiveId" clId="{83BADFB8-AD5B-4228-B43A-3A27D6A130ED}" dt="2022-06-29T13:59:22.801" v="4642" actId="1076"/>
          <ac:spMkLst>
            <pc:docMk/>
            <pc:sldMk cId="1364375713" sldId="257"/>
            <ac:spMk id="18" creationId="{0A233EC2-9888-B86E-9976-2012A3DD7EB6}"/>
          </ac:spMkLst>
        </pc:spChg>
        <pc:picChg chg="add mod">
          <ac:chgData name="Lorenzo Calvano" userId="450564e2552449dd" providerId="LiveId" clId="{83BADFB8-AD5B-4228-B43A-3A27D6A130ED}" dt="2022-06-29T13:51:59.705" v="4603" actId="1076"/>
          <ac:picMkLst>
            <pc:docMk/>
            <pc:sldMk cId="1364375713" sldId="257"/>
            <ac:picMk id="5" creationId="{857CC2B3-45A3-09A6-AE1D-881ABBEAF01F}"/>
          </ac:picMkLst>
        </pc:picChg>
        <pc:picChg chg="add mod">
          <ac:chgData name="Lorenzo Calvano" userId="450564e2552449dd" providerId="LiveId" clId="{83BADFB8-AD5B-4228-B43A-3A27D6A130ED}" dt="2022-06-29T12:42:02.596" v="4453" actId="1076"/>
          <ac:picMkLst>
            <pc:docMk/>
            <pc:sldMk cId="1364375713" sldId="257"/>
            <ac:picMk id="7" creationId="{673C0F8D-C3E1-5DBB-EEFD-724AD396E542}"/>
          </ac:picMkLst>
        </pc:picChg>
        <pc:picChg chg="add del mod">
          <ac:chgData name="Lorenzo Calvano" userId="450564e2552449dd" providerId="LiveId" clId="{83BADFB8-AD5B-4228-B43A-3A27D6A130ED}" dt="2022-06-29T12:42:38.432" v="4455" actId="21"/>
          <ac:picMkLst>
            <pc:docMk/>
            <pc:sldMk cId="1364375713" sldId="257"/>
            <ac:picMk id="9" creationId="{52D7BAC3-51C6-F403-F9FF-60CEFB637CE3}"/>
          </ac:picMkLst>
        </pc:picChg>
        <pc:picChg chg="add mod">
          <ac:chgData name="Lorenzo Calvano" userId="450564e2552449dd" providerId="LiveId" clId="{83BADFB8-AD5B-4228-B43A-3A27D6A130ED}" dt="2022-06-29T14:00:33.154" v="4652" actId="1076"/>
          <ac:picMkLst>
            <pc:docMk/>
            <pc:sldMk cId="1364375713" sldId="257"/>
            <ac:picMk id="11" creationId="{C0E78608-8F82-85F1-B6AD-20D10188B2F7}"/>
          </ac:picMkLst>
        </pc:picChg>
        <pc:picChg chg="add mod">
          <ac:chgData name="Lorenzo Calvano" userId="450564e2552449dd" providerId="LiveId" clId="{83BADFB8-AD5B-4228-B43A-3A27D6A130ED}" dt="2022-06-29T14:00:33.154" v="4652" actId="1076"/>
          <ac:picMkLst>
            <pc:docMk/>
            <pc:sldMk cId="1364375713" sldId="257"/>
            <ac:picMk id="13" creationId="{45972674-9D15-B31D-2FD1-9082F911F75D}"/>
          </ac:picMkLst>
        </pc:picChg>
        <pc:cxnChg chg="add mod">
          <ac:chgData name="Lorenzo Calvano" userId="450564e2552449dd" providerId="LiveId" clId="{83BADFB8-AD5B-4228-B43A-3A27D6A130ED}" dt="2022-06-29T13:53:27.210" v="4608" actId="14100"/>
          <ac:cxnSpMkLst>
            <pc:docMk/>
            <pc:sldMk cId="1364375713" sldId="257"/>
            <ac:cxnSpMk id="15" creationId="{28FB8CF5-B5D2-23AB-D11D-788FC4AECE0D}"/>
          </ac:cxnSpMkLst>
        </pc:cxnChg>
      </pc:sldChg>
      <pc:sldChg chg="addSp delSp modSp new mod ord setBg setClrOvrMap">
        <pc:chgData name="Lorenzo Calvano" userId="450564e2552449dd" providerId="LiveId" clId="{83BADFB8-AD5B-4228-B43A-3A27D6A130ED}" dt="2022-06-29T12:58:51.391" v="4571" actId="21"/>
        <pc:sldMkLst>
          <pc:docMk/>
          <pc:sldMk cId="788467088" sldId="258"/>
        </pc:sldMkLst>
        <pc:spChg chg="mod">
          <ac:chgData name="Lorenzo Calvano" userId="450564e2552449dd" providerId="LiveId" clId="{83BADFB8-AD5B-4228-B43A-3A27D6A130ED}" dt="2022-06-29T12:58:48.635" v="4570" actId="1076"/>
          <ac:spMkLst>
            <pc:docMk/>
            <pc:sldMk cId="788467088" sldId="258"/>
            <ac:spMk id="2" creationId="{1C6998D2-9EA5-D561-D49D-529945A97BAF}"/>
          </ac:spMkLst>
        </pc:spChg>
        <pc:spChg chg="add del">
          <ac:chgData name="Lorenzo Calvano" userId="450564e2552449dd" providerId="LiveId" clId="{83BADFB8-AD5B-4228-B43A-3A27D6A130ED}" dt="2022-06-28T23:32:46.746" v="695" actId="931"/>
          <ac:spMkLst>
            <pc:docMk/>
            <pc:sldMk cId="788467088" sldId="258"/>
            <ac:spMk id="3" creationId="{D95AE5DC-5247-1D80-DA6F-2F029F2B058D}"/>
          </ac:spMkLst>
        </pc:spChg>
        <pc:spChg chg="add del">
          <ac:chgData name="Lorenzo Calvano" userId="450564e2552449dd" providerId="LiveId" clId="{83BADFB8-AD5B-4228-B43A-3A27D6A130ED}" dt="2022-06-28T23:26:19.712" v="694" actId="26606"/>
          <ac:spMkLst>
            <pc:docMk/>
            <pc:sldMk cId="788467088" sldId="258"/>
            <ac:spMk id="9" creationId="{0671A8AE-40A1-4631-A6B8-581AFF065482}"/>
          </ac:spMkLst>
        </pc:spChg>
        <pc:spChg chg="add del">
          <ac:chgData name="Lorenzo Calvano" userId="450564e2552449dd" providerId="LiveId" clId="{83BADFB8-AD5B-4228-B43A-3A27D6A130ED}" dt="2022-06-28T23:26:19.712" v="694" actId="26606"/>
          <ac:spMkLst>
            <pc:docMk/>
            <pc:sldMk cId="788467088" sldId="258"/>
            <ac:spMk id="11" creationId="{AB58EF07-17C2-48CF-ABB0-EEF1F17CB8F0}"/>
          </ac:spMkLst>
        </pc:spChg>
        <pc:spChg chg="add del mod">
          <ac:chgData name="Lorenzo Calvano" userId="450564e2552449dd" providerId="LiveId" clId="{83BADFB8-AD5B-4228-B43A-3A27D6A130ED}" dt="2022-06-29T12:58:51.391" v="4571" actId="21"/>
          <ac:spMkLst>
            <pc:docMk/>
            <pc:sldMk cId="788467088" sldId="258"/>
            <ac:spMk id="12" creationId="{BB4D32C3-6E95-E789-3D17-DF562D6A5485}"/>
          </ac:spMkLst>
        </pc:spChg>
        <pc:spChg chg="add del">
          <ac:chgData name="Lorenzo Calvano" userId="450564e2552449dd" providerId="LiveId" clId="{83BADFB8-AD5B-4228-B43A-3A27D6A130ED}" dt="2022-06-28T23:26:19.712" v="694" actId="26606"/>
          <ac:spMkLst>
            <pc:docMk/>
            <pc:sldMk cId="788467088" sldId="258"/>
            <ac:spMk id="13" creationId="{AF2F604E-43BE-4DC3-B983-E071523364F8}"/>
          </ac:spMkLst>
        </pc:spChg>
        <pc:spChg chg="add del">
          <ac:chgData name="Lorenzo Calvano" userId="450564e2552449dd" providerId="LiveId" clId="{83BADFB8-AD5B-4228-B43A-3A27D6A130ED}" dt="2022-06-28T23:26:19.712" v="694" actId="26606"/>
          <ac:spMkLst>
            <pc:docMk/>
            <pc:sldMk cId="788467088" sldId="258"/>
            <ac:spMk id="15" creationId="{08C9B587-E65E-4B52-B37C-ABEBB6E87928}"/>
          </ac:spMkLst>
        </pc:spChg>
        <pc:spChg chg="add mod">
          <ac:chgData name="Lorenzo Calvano" userId="450564e2552449dd" providerId="LiveId" clId="{83BADFB8-AD5B-4228-B43A-3A27D6A130ED}" dt="2022-06-29T00:21:13.015" v="2402" actId="207"/>
          <ac:spMkLst>
            <pc:docMk/>
            <pc:sldMk cId="788467088" sldId="258"/>
            <ac:spMk id="17" creationId="{52600F88-824A-3895-961C-347EABC49CE8}"/>
          </ac:spMkLst>
        </pc:spChg>
        <pc:spChg chg="add del mod">
          <ac:chgData name="Lorenzo Calvano" userId="450564e2552449dd" providerId="LiveId" clId="{83BADFB8-AD5B-4228-B43A-3A27D6A130ED}" dt="2022-06-29T00:03:55.113" v="1875" actId="21"/>
          <ac:spMkLst>
            <pc:docMk/>
            <pc:sldMk cId="788467088" sldId="258"/>
            <ac:spMk id="20" creationId="{A54CF036-AFF7-13BA-E6D8-A0A4F81DB706}"/>
          </ac:spMkLst>
        </pc:spChg>
        <pc:spChg chg="add del mod">
          <ac:chgData name="Lorenzo Calvano" userId="450564e2552449dd" providerId="LiveId" clId="{83BADFB8-AD5B-4228-B43A-3A27D6A130ED}" dt="2022-06-28T23:44:57.052" v="871" actId="767"/>
          <ac:spMkLst>
            <pc:docMk/>
            <pc:sldMk cId="788467088" sldId="258"/>
            <ac:spMk id="30" creationId="{CF828447-682D-5878-69F0-F4C62F4E2E1B}"/>
          </ac:spMkLst>
        </pc:spChg>
        <pc:spChg chg="add mod">
          <ac:chgData name="Lorenzo Calvano" userId="450564e2552449dd" providerId="LiveId" clId="{83BADFB8-AD5B-4228-B43A-3A27D6A130ED}" dt="2022-06-29T10:16:24.139" v="4274" actId="207"/>
          <ac:spMkLst>
            <pc:docMk/>
            <pc:sldMk cId="788467088" sldId="258"/>
            <ac:spMk id="31" creationId="{1D3967D4-016D-4155-1C82-724FAEF8CA05}"/>
          </ac:spMkLst>
        </pc:spChg>
        <pc:spChg chg="add mod">
          <ac:chgData name="Lorenzo Calvano" userId="450564e2552449dd" providerId="LiveId" clId="{83BADFB8-AD5B-4228-B43A-3A27D6A130ED}" dt="2022-06-29T00:00:52.734" v="1838" actId="1076"/>
          <ac:spMkLst>
            <pc:docMk/>
            <pc:sldMk cId="788467088" sldId="258"/>
            <ac:spMk id="32" creationId="{0C675D9D-729A-BCA5-55D5-AB5953CF6453}"/>
          </ac:spMkLst>
        </pc:spChg>
        <pc:spChg chg="add mod">
          <ac:chgData name="Lorenzo Calvano" userId="450564e2552449dd" providerId="LiveId" clId="{83BADFB8-AD5B-4228-B43A-3A27D6A130ED}" dt="2022-06-29T00:02:56.828" v="1868" actId="20577"/>
          <ac:spMkLst>
            <pc:docMk/>
            <pc:sldMk cId="788467088" sldId="258"/>
            <ac:spMk id="33" creationId="{D62CBA2D-D5D8-9592-2D0D-B97487585A0C}"/>
          </ac:spMkLst>
        </pc:spChg>
        <pc:picChg chg="add del">
          <ac:chgData name="Lorenzo Calvano" userId="450564e2552449dd" providerId="LiveId" clId="{83BADFB8-AD5B-4228-B43A-3A27D6A130ED}" dt="2022-06-28T23:26:19.712" v="694" actId="26606"/>
          <ac:picMkLst>
            <pc:docMk/>
            <pc:sldMk cId="788467088" sldId="258"/>
            <ac:picMk id="5" creationId="{2E38C02A-14DF-92BB-36A5-0228DEB0A9BE}"/>
          </ac:picMkLst>
        </pc:picChg>
        <pc:picChg chg="add mod">
          <ac:chgData name="Lorenzo Calvano" userId="450564e2552449dd" providerId="LiveId" clId="{83BADFB8-AD5B-4228-B43A-3A27D6A130ED}" dt="2022-06-28T23:34:13.518" v="712" actId="1076"/>
          <ac:picMkLst>
            <pc:docMk/>
            <pc:sldMk cId="788467088" sldId="258"/>
            <ac:picMk id="6" creationId="{C55AA121-A57D-156A-BC29-240E91D8DCB0}"/>
          </ac:picMkLst>
        </pc:picChg>
        <pc:cxnChg chg="add del mod">
          <ac:chgData name="Lorenzo Calvano" userId="450564e2552449dd" providerId="LiveId" clId="{83BADFB8-AD5B-4228-B43A-3A27D6A130ED}" dt="2022-06-29T00:03:56.458" v="1876" actId="21"/>
          <ac:cxnSpMkLst>
            <pc:docMk/>
            <pc:sldMk cId="788467088" sldId="258"/>
            <ac:cxnSpMk id="8" creationId="{1ED7B1F2-5DA2-B89F-DFC6-859FF018A839}"/>
          </ac:cxnSpMkLst>
        </pc:cxnChg>
        <pc:cxnChg chg="add del mod">
          <ac:chgData name="Lorenzo Calvano" userId="450564e2552449dd" providerId="LiveId" clId="{83BADFB8-AD5B-4228-B43A-3A27D6A130ED}" dt="2022-06-29T00:01:15.071" v="1846" actId="21"/>
          <ac:cxnSpMkLst>
            <pc:docMk/>
            <pc:sldMk cId="788467088" sldId="258"/>
            <ac:cxnSpMk id="19" creationId="{EA9D304B-9A40-EE58-CE96-D1CEA85150BD}"/>
          </ac:cxnSpMkLst>
        </pc:cxnChg>
        <pc:cxnChg chg="add mod">
          <ac:chgData name="Lorenzo Calvano" userId="450564e2552449dd" providerId="LiveId" clId="{83BADFB8-AD5B-4228-B43A-3A27D6A130ED}" dt="2022-06-29T00:00:53.765" v="1842" actId="14100"/>
          <ac:cxnSpMkLst>
            <pc:docMk/>
            <pc:sldMk cId="788467088" sldId="258"/>
            <ac:cxnSpMk id="22" creationId="{52EFDA10-EDD9-701F-F4D7-31928352019F}"/>
          </ac:cxnSpMkLst>
        </pc:cxnChg>
        <pc:cxnChg chg="add mod">
          <ac:chgData name="Lorenzo Calvano" userId="450564e2552449dd" providerId="LiveId" clId="{83BADFB8-AD5B-4228-B43A-3A27D6A130ED}" dt="2022-06-29T00:00:53.502" v="1841" actId="14100"/>
          <ac:cxnSpMkLst>
            <pc:docMk/>
            <pc:sldMk cId="788467088" sldId="258"/>
            <ac:cxnSpMk id="24" creationId="{C79FEB04-BEB8-CE6E-D9B7-5CF44D5CAB6A}"/>
          </ac:cxnSpMkLst>
        </pc:cxnChg>
        <pc:cxnChg chg="add mod">
          <ac:chgData name="Lorenzo Calvano" userId="450564e2552449dd" providerId="LiveId" clId="{83BADFB8-AD5B-4228-B43A-3A27D6A130ED}" dt="2022-06-29T00:00:53.246" v="1840" actId="14100"/>
          <ac:cxnSpMkLst>
            <pc:docMk/>
            <pc:sldMk cId="788467088" sldId="258"/>
            <ac:cxnSpMk id="25" creationId="{23F733F8-75C2-7A8D-24B8-86E68B1EC17B}"/>
          </ac:cxnSpMkLst>
        </pc:cxnChg>
        <pc:cxnChg chg="add mod">
          <ac:chgData name="Lorenzo Calvano" userId="450564e2552449dd" providerId="LiveId" clId="{83BADFB8-AD5B-4228-B43A-3A27D6A130ED}" dt="2022-06-29T00:04:28.377" v="1880" actId="1582"/>
          <ac:cxnSpMkLst>
            <pc:docMk/>
            <pc:sldMk cId="788467088" sldId="258"/>
            <ac:cxnSpMk id="46" creationId="{7969137C-CE5B-3B42-48EB-AC0EA69E25C0}"/>
          </ac:cxnSpMkLst>
        </pc:cxnChg>
      </pc:sldChg>
      <pc:sldChg chg="addSp modSp new mod">
        <pc:chgData name="Lorenzo Calvano" userId="450564e2552449dd" providerId="LiveId" clId="{83BADFB8-AD5B-4228-B43A-3A27D6A130ED}" dt="2022-06-29T14:00:44.832" v="4653" actId="1076"/>
        <pc:sldMkLst>
          <pc:docMk/>
          <pc:sldMk cId="3223364507" sldId="259"/>
        </pc:sldMkLst>
        <pc:spChg chg="mod">
          <ac:chgData name="Lorenzo Calvano" userId="450564e2552449dd" providerId="LiveId" clId="{83BADFB8-AD5B-4228-B43A-3A27D6A130ED}" dt="2022-06-29T12:46:06.284" v="4465" actId="1076"/>
          <ac:spMkLst>
            <pc:docMk/>
            <pc:sldMk cId="3223364507" sldId="259"/>
            <ac:spMk id="2" creationId="{249CDC58-3315-599B-6850-C4E0C618B724}"/>
          </ac:spMkLst>
        </pc:spChg>
        <pc:spChg chg="mod">
          <ac:chgData name="Lorenzo Calvano" userId="450564e2552449dd" providerId="LiveId" clId="{83BADFB8-AD5B-4228-B43A-3A27D6A130ED}" dt="2022-06-29T13:59:52.038" v="4645" actId="20577"/>
          <ac:spMkLst>
            <pc:docMk/>
            <pc:sldMk cId="3223364507" sldId="259"/>
            <ac:spMk id="3" creationId="{B4FEEF4B-282B-C226-22A5-152BB929E973}"/>
          </ac:spMkLst>
        </pc:spChg>
        <pc:picChg chg="add mod">
          <ac:chgData name="Lorenzo Calvano" userId="450564e2552449dd" providerId="LiveId" clId="{83BADFB8-AD5B-4228-B43A-3A27D6A130ED}" dt="2022-06-29T14:00:44.832" v="4653" actId="1076"/>
          <ac:picMkLst>
            <pc:docMk/>
            <pc:sldMk cId="3223364507" sldId="259"/>
            <ac:picMk id="4" creationId="{49AE9CF5-B33F-76BE-56CD-6B78D12566D6}"/>
          </ac:picMkLst>
        </pc:picChg>
        <pc:picChg chg="add mod">
          <ac:chgData name="Lorenzo Calvano" userId="450564e2552449dd" providerId="LiveId" clId="{83BADFB8-AD5B-4228-B43A-3A27D6A130ED}" dt="2022-06-29T12:56:26.696" v="4505" actId="1076"/>
          <ac:picMkLst>
            <pc:docMk/>
            <pc:sldMk cId="3223364507" sldId="259"/>
            <ac:picMk id="6" creationId="{DF1C514E-90C7-7F6F-0487-30A353C5101C}"/>
          </ac:picMkLst>
        </pc:picChg>
        <pc:picChg chg="add mod">
          <ac:chgData name="Lorenzo Calvano" userId="450564e2552449dd" providerId="LiveId" clId="{83BADFB8-AD5B-4228-B43A-3A27D6A130ED}" dt="2022-06-29T13:59:59.770" v="4647" actId="1076"/>
          <ac:picMkLst>
            <pc:docMk/>
            <pc:sldMk cId="3223364507" sldId="259"/>
            <ac:picMk id="8" creationId="{44E7CE0B-0EBD-0584-7262-0EA17228CFC0}"/>
          </ac:picMkLst>
        </pc:picChg>
      </pc:sldChg>
      <pc:sldChg chg="addSp delSp modSp new mod ord">
        <pc:chgData name="Lorenzo Calvano" userId="450564e2552449dd" providerId="LiveId" clId="{83BADFB8-AD5B-4228-B43A-3A27D6A130ED}" dt="2022-06-29T12:58:28.212" v="4561" actId="20577"/>
        <pc:sldMkLst>
          <pc:docMk/>
          <pc:sldMk cId="164320692" sldId="260"/>
        </pc:sldMkLst>
        <pc:spChg chg="mod">
          <ac:chgData name="Lorenzo Calvano" userId="450564e2552449dd" providerId="LiveId" clId="{83BADFB8-AD5B-4228-B43A-3A27D6A130ED}" dt="2022-06-29T12:58:28.212" v="4561" actId="20577"/>
          <ac:spMkLst>
            <pc:docMk/>
            <pc:sldMk cId="164320692" sldId="260"/>
            <ac:spMk id="2" creationId="{405FFCAA-EF81-169F-EA03-BF16568254F5}"/>
          </ac:spMkLst>
        </pc:spChg>
        <pc:spChg chg="del">
          <ac:chgData name="Lorenzo Calvano" userId="450564e2552449dd" providerId="LiveId" clId="{83BADFB8-AD5B-4228-B43A-3A27D6A130ED}" dt="2022-06-28T17:41:56.656" v="607" actId="931"/>
          <ac:spMkLst>
            <pc:docMk/>
            <pc:sldMk cId="164320692" sldId="260"/>
            <ac:spMk id="3" creationId="{FBCD88C9-BCAF-EA64-387A-7153777F303D}"/>
          </ac:spMkLst>
        </pc:spChg>
        <pc:spChg chg="add del mod">
          <ac:chgData name="Lorenzo Calvano" userId="450564e2552449dd" providerId="LiveId" clId="{83BADFB8-AD5B-4228-B43A-3A27D6A130ED}" dt="2022-06-28T17:55:18.848" v="660" actId="21"/>
          <ac:spMkLst>
            <pc:docMk/>
            <pc:sldMk cId="164320692" sldId="260"/>
            <ac:spMk id="8" creationId="{F8BA4C10-6591-6D59-9C12-A674A2F8C7EF}"/>
          </ac:spMkLst>
        </pc:spChg>
        <pc:spChg chg="add mod">
          <ac:chgData name="Lorenzo Calvano" userId="450564e2552449dd" providerId="LiveId" clId="{83BADFB8-AD5B-4228-B43A-3A27D6A130ED}" dt="2022-06-29T11:35:31.139" v="4278" actId="20577"/>
          <ac:spMkLst>
            <pc:docMk/>
            <pc:sldMk cId="164320692" sldId="260"/>
            <ac:spMk id="11" creationId="{64C1B069-FAD1-0E37-B618-6A81F0E7911C}"/>
          </ac:spMkLst>
        </pc:spChg>
        <pc:spChg chg="add mod">
          <ac:chgData name="Lorenzo Calvano" userId="450564e2552449dd" providerId="LiveId" clId="{83BADFB8-AD5B-4228-B43A-3A27D6A130ED}" dt="2022-06-29T00:17:21.763" v="2384" actId="1076"/>
          <ac:spMkLst>
            <pc:docMk/>
            <pc:sldMk cId="164320692" sldId="260"/>
            <ac:spMk id="22" creationId="{E8DF3B24-1DAE-30E0-E7D2-8DA28F7048AE}"/>
          </ac:spMkLst>
        </pc:spChg>
        <pc:spChg chg="add mod">
          <ac:chgData name="Lorenzo Calvano" userId="450564e2552449dd" providerId="LiveId" clId="{83BADFB8-AD5B-4228-B43A-3A27D6A130ED}" dt="2022-06-29T00:17:21.763" v="2384" actId="1076"/>
          <ac:spMkLst>
            <pc:docMk/>
            <pc:sldMk cId="164320692" sldId="260"/>
            <ac:spMk id="23" creationId="{CF671309-D0F5-428A-DF1C-7A09DAC58CF5}"/>
          </ac:spMkLst>
        </pc:spChg>
        <pc:spChg chg="add del mod">
          <ac:chgData name="Lorenzo Calvano" userId="450564e2552449dd" providerId="LiveId" clId="{83BADFB8-AD5B-4228-B43A-3A27D6A130ED}" dt="2022-06-29T00:12:09.353" v="2136" actId="767"/>
          <ac:spMkLst>
            <pc:docMk/>
            <pc:sldMk cId="164320692" sldId="260"/>
            <ac:spMk id="25" creationId="{9B26505D-5503-47AA-6C8C-BF9E52C55DB7}"/>
          </ac:spMkLst>
        </pc:spChg>
        <pc:spChg chg="add mod">
          <ac:chgData name="Lorenzo Calvano" userId="450564e2552449dd" providerId="LiveId" clId="{83BADFB8-AD5B-4228-B43A-3A27D6A130ED}" dt="2022-06-29T00:17:21.763" v="2384" actId="1076"/>
          <ac:spMkLst>
            <pc:docMk/>
            <pc:sldMk cId="164320692" sldId="260"/>
            <ac:spMk id="28" creationId="{F092113E-16E2-319E-ED2B-F4FE263D639B}"/>
          </ac:spMkLst>
        </pc:spChg>
        <pc:spChg chg="add mod">
          <ac:chgData name="Lorenzo Calvano" userId="450564e2552449dd" providerId="LiveId" clId="{83BADFB8-AD5B-4228-B43A-3A27D6A130ED}" dt="2022-06-29T00:17:21.763" v="2384" actId="1076"/>
          <ac:spMkLst>
            <pc:docMk/>
            <pc:sldMk cId="164320692" sldId="260"/>
            <ac:spMk id="33" creationId="{5665A06E-915E-96CA-36C6-3F10398EDF75}"/>
          </ac:spMkLst>
        </pc:spChg>
        <pc:picChg chg="add del mod">
          <ac:chgData name="Lorenzo Calvano" userId="450564e2552449dd" providerId="LiveId" clId="{83BADFB8-AD5B-4228-B43A-3A27D6A130ED}" dt="2022-06-29T00:05:39.490" v="1881" actId="21"/>
          <ac:picMkLst>
            <pc:docMk/>
            <pc:sldMk cId="164320692" sldId="260"/>
            <ac:picMk id="4" creationId="{8DE3B0A3-5E28-BDF9-B11D-1CAD32A5F0D4}"/>
          </ac:picMkLst>
        </pc:picChg>
        <pc:picChg chg="add mod">
          <ac:chgData name="Lorenzo Calvano" userId="450564e2552449dd" providerId="LiveId" clId="{83BADFB8-AD5B-4228-B43A-3A27D6A130ED}" dt="2022-06-29T00:17:21.763" v="2384" actId="1076"/>
          <ac:picMkLst>
            <pc:docMk/>
            <pc:sldMk cId="164320692" sldId="260"/>
            <ac:picMk id="5" creationId="{7F6D3C59-0EBB-6008-C693-FC1CAE8B6116}"/>
          </ac:picMkLst>
        </pc:picChg>
        <pc:picChg chg="add del mod">
          <ac:chgData name="Lorenzo Calvano" userId="450564e2552449dd" providerId="LiveId" clId="{83BADFB8-AD5B-4228-B43A-3A27D6A130ED}" dt="2022-06-28T17:55:21.274" v="661" actId="21"/>
          <ac:picMkLst>
            <pc:docMk/>
            <pc:sldMk cId="164320692" sldId="260"/>
            <ac:picMk id="7" creationId="{5998D9C9-44EC-F13B-1C6C-2CD53E3BDA5F}"/>
          </ac:picMkLst>
        </pc:picChg>
        <pc:picChg chg="add del mod">
          <ac:chgData name="Lorenzo Calvano" userId="450564e2552449dd" providerId="LiveId" clId="{83BADFB8-AD5B-4228-B43A-3A27D6A130ED}" dt="2022-06-29T00:05:40.108" v="1882" actId="21"/>
          <ac:picMkLst>
            <pc:docMk/>
            <pc:sldMk cId="164320692" sldId="260"/>
            <ac:picMk id="7" creationId="{6B7AA357-A0F9-8BF8-8624-356EEAF5DA34}"/>
          </ac:picMkLst>
        </pc:picChg>
        <pc:cxnChg chg="add mod">
          <ac:chgData name="Lorenzo Calvano" userId="450564e2552449dd" providerId="LiveId" clId="{83BADFB8-AD5B-4228-B43A-3A27D6A130ED}" dt="2022-06-29T00:17:21.763" v="2384" actId="1076"/>
          <ac:cxnSpMkLst>
            <pc:docMk/>
            <pc:sldMk cId="164320692" sldId="260"/>
            <ac:cxnSpMk id="9" creationId="{6B5DAF17-582B-D991-89D2-6D9C9D4188AF}"/>
          </ac:cxnSpMkLst>
        </pc:cxnChg>
        <pc:cxnChg chg="add del mod">
          <ac:chgData name="Lorenzo Calvano" userId="450564e2552449dd" providerId="LiveId" clId="{83BADFB8-AD5B-4228-B43A-3A27D6A130ED}" dt="2022-06-28T17:55:18.848" v="660" actId="21"/>
          <ac:cxnSpMkLst>
            <pc:docMk/>
            <pc:sldMk cId="164320692" sldId="260"/>
            <ac:cxnSpMk id="10" creationId="{FB868F25-597A-CF84-8C1A-203FEF0BE0EB}"/>
          </ac:cxnSpMkLst>
        </pc:cxnChg>
        <pc:cxnChg chg="add mod">
          <ac:chgData name="Lorenzo Calvano" userId="450564e2552449dd" providerId="LiveId" clId="{83BADFB8-AD5B-4228-B43A-3A27D6A130ED}" dt="2022-06-29T00:17:21.763" v="2384" actId="1076"/>
          <ac:cxnSpMkLst>
            <pc:docMk/>
            <pc:sldMk cId="164320692" sldId="260"/>
            <ac:cxnSpMk id="13" creationId="{EE635919-DF99-8EF0-7322-236039B6A1E5}"/>
          </ac:cxnSpMkLst>
        </pc:cxnChg>
        <pc:cxnChg chg="add del mod">
          <ac:chgData name="Lorenzo Calvano" userId="450564e2552449dd" providerId="LiveId" clId="{83BADFB8-AD5B-4228-B43A-3A27D6A130ED}" dt="2022-06-29T00:11:58.100" v="2134" actId="21"/>
          <ac:cxnSpMkLst>
            <pc:docMk/>
            <pc:sldMk cId="164320692" sldId="260"/>
            <ac:cxnSpMk id="15" creationId="{70574F45-F200-828C-A844-8D01E5223507}"/>
          </ac:cxnSpMkLst>
        </pc:cxnChg>
        <pc:cxnChg chg="add mod">
          <ac:chgData name="Lorenzo Calvano" userId="450564e2552449dd" providerId="LiveId" clId="{83BADFB8-AD5B-4228-B43A-3A27D6A130ED}" dt="2022-06-29T00:17:21.763" v="2384" actId="1076"/>
          <ac:cxnSpMkLst>
            <pc:docMk/>
            <pc:sldMk cId="164320692" sldId="260"/>
            <ac:cxnSpMk id="20" creationId="{22B9A8CC-4B86-6CC0-4BDD-8A5B9643CC2A}"/>
          </ac:cxnSpMkLst>
        </pc:cxnChg>
        <pc:cxnChg chg="add mod">
          <ac:chgData name="Lorenzo Calvano" userId="450564e2552449dd" providerId="LiveId" clId="{83BADFB8-AD5B-4228-B43A-3A27D6A130ED}" dt="2022-06-29T00:17:21.763" v="2384" actId="1076"/>
          <ac:cxnSpMkLst>
            <pc:docMk/>
            <pc:sldMk cId="164320692" sldId="260"/>
            <ac:cxnSpMk id="27" creationId="{7CCC8BB7-9F04-5028-E65B-5B65B4D6A41A}"/>
          </ac:cxnSpMkLst>
        </pc:cxnChg>
        <pc:cxnChg chg="add mod">
          <ac:chgData name="Lorenzo Calvano" userId="450564e2552449dd" providerId="LiveId" clId="{83BADFB8-AD5B-4228-B43A-3A27D6A130ED}" dt="2022-06-29T00:17:21.763" v="2384" actId="1076"/>
          <ac:cxnSpMkLst>
            <pc:docMk/>
            <pc:sldMk cId="164320692" sldId="260"/>
            <ac:cxnSpMk id="30" creationId="{D49A4280-C5D5-4C88-ED33-799464971BD2}"/>
          </ac:cxnSpMkLst>
        </pc:cxnChg>
      </pc:sldChg>
      <pc:sldChg chg="add del">
        <pc:chgData name="Lorenzo Calvano" userId="450564e2552449dd" providerId="LiveId" clId="{83BADFB8-AD5B-4228-B43A-3A27D6A130ED}" dt="2022-06-29T20:28:23.293" v="5868" actId="2696"/>
        <pc:sldMkLst>
          <pc:docMk/>
          <pc:sldMk cId="2341610959" sldId="261"/>
        </pc:sldMkLst>
      </pc:sldChg>
      <pc:sldChg chg="new del">
        <pc:chgData name="Lorenzo Calvano" userId="450564e2552449dd" providerId="LiveId" clId="{83BADFB8-AD5B-4228-B43A-3A27D6A130ED}" dt="2022-06-29T14:45:45.553" v="4656" actId="2696"/>
        <pc:sldMkLst>
          <pc:docMk/>
          <pc:sldMk cId="2740800717" sldId="261"/>
        </pc:sldMkLst>
      </pc:sldChg>
      <pc:sldChg chg="addSp delSp modSp new mod setBg">
        <pc:chgData name="Lorenzo Calvano" userId="450564e2552449dd" providerId="LiveId" clId="{83BADFB8-AD5B-4228-B43A-3A27D6A130ED}" dt="2022-06-29T19:00:54.726" v="4742" actId="1076"/>
        <pc:sldMkLst>
          <pc:docMk/>
          <pc:sldMk cId="233571868" sldId="262"/>
        </pc:sldMkLst>
        <pc:spChg chg="add del mod ord">
          <ac:chgData name="Lorenzo Calvano" userId="450564e2552449dd" providerId="LiveId" clId="{83BADFB8-AD5B-4228-B43A-3A27D6A130ED}" dt="2022-06-29T18:56:17.280" v="4729" actId="26606"/>
          <ac:spMkLst>
            <pc:docMk/>
            <pc:sldMk cId="233571868" sldId="262"/>
            <ac:spMk id="2" creationId="{284D8C32-0979-1A34-33FA-7A4DB745F546}"/>
          </ac:spMkLst>
        </pc:spChg>
        <pc:spChg chg="del">
          <ac:chgData name="Lorenzo Calvano" userId="450564e2552449dd" providerId="LiveId" clId="{83BADFB8-AD5B-4228-B43A-3A27D6A130ED}" dt="2022-06-29T12:59:26.080" v="4572"/>
          <ac:spMkLst>
            <pc:docMk/>
            <pc:sldMk cId="233571868" sldId="262"/>
            <ac:spMk id="3" creationId="{E7BCDE00-1B30-7DF1-2C39-487DB8B43F85}"/>
          </ac:spMkLst>
        </pc:spChg>
        <pc:spChg chg="add del mod">
          <ac:chgData name="Lorenzo Calvano" userId="450564e2552449dd" providerId="LiveId" clId="{83BADFB8-AD5B-4228-B43A-3A27D6A130ED}" dt="2022-06-29T12:58:13.560" v="4553" actId="21"/>
          <ac:spMkLst>
            <pc:docMk/>
            <pc:sldMk cId="233571868" sldId="262"/>
            <ac:spMk id="4" creationId="{7F9D1988-DA8B-35E5-CAEA-6A26E0D30DAC}"/>
          </ac:spMkLst>
        </pc:spChg>
        <pc:spChg chg="add del mod">
          <ac:chgData name="Lorenzo Calvano" userId="450564e2552449dd" providerId="LiveId" clId="{83BADFB8-AD5B-4228-B43A-3A27D6A130ED}" dt="2022-06-29T12:57:50.424" v="4550" actId="21"/>
          <ac:spMkLst>
            <pc:docMk/>
            <pc:sldMk cId="233571868" sldId="262"/>
            <ac:spMk id="6" creationId="{D2CA85DA-0057-150B-87EA-584834FFC9E6}"/>
          </ac:spMkLst>
        </pc:spChg>
        <pc:spChg chg="add del">
          <ac:chgData name="Lorenzo Calvano" userId="450564e2552449dd" providerId="LiveId" clId="{83BADFB8-AD5B-4228-B43A-3A27D6A130ED}" dt="2022-06-29T18:56:10.833" v="4727" actId="26606"/>
          <ac:spMkLst>
            <pc:docMk/>
            <pc:sldMk cId="233571868" sldId="262"/>
            <ac:spMk id="13" creationId="{4845A0EE-C4C8-4AE1-B3C6-1261368AC036}"/>
          </ac:spMkLst>
        </pc:spChg>
        <pc:spChg chg="add del">
          <ac:chgData name="Lorenzo Calvano" userId="450564e2552449dd" providerId="LiveId" clId="{83BADFB8-AD5B-4228-B43A-3A27D6A130ED}" dt="2022-06-29T18:56:17.280" v="4729" actId="26606"/>
          <ac:spMkLst>
            <pc:docMk/>
            <pc:sldMk cId="233571868" sldId="262"/>
            <ac:spMk id="16" creationId="{823AC064-BC96-4F32-8AE1-B2FD38754823}"/>
          </ac:spMkLst>
        </pc:spChg>
        <pc:picChg chg="add mod">
          <ac:chgData name="Lorenzo Calvano" userId="450564e2552449dd" providerId="LiveId" clId="{83BADFB8-AD5B-4228-B43A-3A27D6A130ED}" dt="2022-06-29T19:00:16.513" v="4739" actId="1076"/>
          <ac:picMkLst>
            <pc:docMk/>
            <pc:sldMk cId="233571868" sldId="262"/>
            <ac:picMk id="4" creationId="{CCD6766D-9F1F-3BED-54BC-2413446FC4AD}"/>
          </ac:picMkLst>
        </pc:picChg>
        <pc:picChg chg="add mod ord">
          <ac:chgData name="Lorenzo Calvano" userId="450564e2552449dd" providerId="LiveId" clId="{83BADFB8-AD5B-4228-B43A-3A27D6A130ED}" dt="2022-06-29T19:00:54.726" v="4742" actId="1076"/>
          <ac:picMkLst>
            <pc:docMk/>
            <pc:sldMk cId="233571868" sldId="262"/>
            <ac:picMk id="8" creationId="{D839F30E-2F8D-C598-7400-27D99ECCA299}"/>
          </ac:picMkLst>
        </pc:picChg>
        <pc:picChg chg="add del mod">
          <ac:chgData name="Lorenzo Calvano" userId="450564e2552449dd" providerId="LiveId" clId="{83BADFB8-AD5B-4228-B43A-3A27D6A130ED}" dt="2022-06-29T13:14:12.428" v="4585" actId="21"/>
          <ac:picMkLst>
            <pc:docMk/>
            <pc:sldMk cId="233571868" sldId="262"/>
            <ac:picMk id="10" creationId="{6DE72B61-3D9D-8909-BE61-447C3AEEC7B9}"/>
          </ac:picMkLst>
        </pc:picChg>
        <pc:cxnChg chg="add del">
          <ac:chgData name="Lorenzo Calvano" userId="450564e2552449dd" providerId="LiveId" clId="{83BADFB8-AD5B-4228-B43A-3A27D6A130ED}" dt="2022-06-29T18:56:17.280" v="4729" actId="26606"/>
          <ac:cxnSpMkLst>
            <pc:docMk/>
            <pc:sldMk cId="233571868" sldId="262"/>
            <ac:cxnSpMk id="15" creationId="{7E7C77BC-7138-40B1-A15B-20F57A494629}"/>
          </ac:cxnSpMkLst>
        </pc:cxnChg>
        <pc:cxnChg chg="add del">
          <ac:chgData name="Lorenzo Calvano" userId="450564e2552449dd" providerId="LiveId" clId="{83BADFB8-AD5B-4228-B43A-3A27D6A130ED}" dt="2022-06-29T18:56:17.280" v="4729" actId="26606"/>
          <ac:cxnSpMkLst>
            <pc:docMk/>
            <pc:sldMk cId="233571868" sldId="262"/>
            <ac:cxnSpMk id="17" creationId="{DB146403-F3D6-484B-B2ED-97F9565D0370}"/>
          </ac:cxnSpMkLst>
        </pc:cxnChg>
      </pc:sldChg>
      <pc:sldChg chg="addSp delSp modSp add del mod">
        <pc:chgData name="Lorenzo Calvano" userId="450564e2552449dd" providerId="LiveId" clId="{83BADFB8-AD5B-4228-B43A-3A27D6A130ED}" dt="2022-06-29T19:50:48.106" v="5037" actId="207"/>
        <pc:sldMkLst>
          <pc:docMk/>
          <pc:sldMk cId="0" sldId="263"/>
        </pc:sldMkLst>
        <pc:spChg chg="add del mod">
          <ac:chgData name="Lorenzo Calvano" userId="450564e2552449dd" providerId="LiveId" clId="{83BADFB8-AD5B-4228-B43A-3A27D6A130ED}" dt="2022-06-29T15:08:21.197" v="4711" actId="21"/>
          <ac:spMkLst>
            <pc:docMk/>
            <pc:sldMk cId="0" sldId="263"/>
            <ac:spMk id="3" creationId="{C82D06D0-8AFE-B9B2-F685-61B160093659}"/>
          </ac:spMkLst>
        </pc:spChg>
        <pc:spChg chg="mod">
          <ac:chgData name="Lorenzo Calvano" userId="450564e2552449dd" providerId="LiveId" clId="{83BADFB8-AD5B-4228-B43A-3A27D6A130ED}" dt="2022-06-29T15:08:09.342" v="4707" actId="207"/>
          <ac:spMkLst>
            <pc:docMk/>
            <pc:sldMk cId="0" sldId="263"/>
            <ac:spMk id="114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15:08:12.560" v="4708" actId="1076"/>
          <ac:spMkLst>
            <pc:docMk/>
            <pc:sldMk cId="0" sldId="263"/>
            <ac:spMk id="115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19:50:48.106" v="5037" actId="207"/>
          <ac:spMkLst>
            <pc:docMk/>
            <pc:sldMk cId="0" sldId="263"/>
            <ac:spMk id="163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19:49:05.773" v="4986" actId="1076"/>
          <ac:spMkLst>
            <pc:docMk/>
            <pc:sldMk cId="0" sldId="263"/>
            <ac:spMk id="165" creationId="{00000000-0000-0000-0000-000000000000}"/>
          </ac:spMkLst>
        </pc:spChg>
        <pc:picChg chg="del mod">
          <ac:chgData name="Lorenzo Calvano" userId="450564e2552449dd" providerId="LiveId" clId="{83BADFB8-AD5B-4228-B43A-3A27D6A130ED}" dt="2022-06-29T15:08:16.864" v="4710" actId="21"/>
          <ac:picMkLst>
            <pc:docMk/>
            <pc:sldMk cId="0" sldId="263"/>
            <ac:picMk id="116" creationId="{00000000-0000-0000-0000-000000000000}"/>
          </ac:picMkLst>
        </pc:picChg>
        <pc:picChg chg="mod">
          <ac:chgData name="Lorenzo Calvano" userId="450564e2552449dd" providerId="LiveId" clId="{83BADFB8-AD5B-4228-B43A-3A27D6A130ED}" dt="2022-06-29T19:49:10.611" v="4987" actId="1076"/>
          <ac:picMkLst>
            <pc:docMk/>
            <pc:sldMk cId="0" sldId="263"/>
            <ac:picMk id="164" creationId="{00000000-0000-0000-0000-000000000000}"/>
          </ac:picMkLst>
        </pc:picChg>
        <pc:picChg chg="mod">
          <ac:chgData name="Lorenzo Calvano" userId="450564e2552449dd" providerId="LiveId" clId="{83BADFB8-AD5B-4228-B43A-3A27D6A130ED}" dt="2022-06-29T19:49:22.387" v="4988" actId="1076"/>
          <ac:picMkLst>
            <pc:docMk/>
            <pc:sldMk cId="0" sldId="263"/>
            <ac:picMk id="166" creationId="{00000000-0000-0000-0000-000000000000}"/>
          </ac:picMkLst>
        </pc:picChg>
      </pc:sldChg>
      <pc:sldChg chg="modSp add del mod">
        <pc:chgData name="Lorenzo Calvano" userId="450564e2552449dd" providerId="LiveId" clId="{83BADFB8-AD5B-4228-B43A-3A27D6A130ED}" dt="2022-06-29T20:14:38.957" v="5480" actId="113"/>
        <pc:sldMkLst>
          <pc:docMk/>
          <pc:sldMk cId="0" sldId="264"/>
        </pc:sldMkLst>
        <pc:spChg chg="mod">
          <ac:chgData name="Lorenzo Calvano" userId="450564e2552449dd" providerId="LiveId" clId="{83BADFB8-AD5B-4228-B43A-3A27D6A130ED}" dt="2022-06-29T20:14:38.957" v="5480" actId="113"/>
          <ac:spMkLst>
            <pc:docMk/>
            <pc:sldMk cId="0" sldId="264"/>
            <ac:spMk id="172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20:12:35.727" v="5445" actId="20577"/>
          <ac:spMkLst>
            <pc:docMk/>
            <pc:sldMk cId="0" sldId="264"/>
            <ac:spMk id="173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20:14:20.044" v="5474" actId="1076"/>
          <ac:spMkLst>
            <pc:docMk/>
            <pc:sldMk cId="0" sldId="264"/>
            <ac:spMk id="177" creationId="{00000000-0000-0000-0000-000000000000}"/>
          </ac:spMkLst>
        </pc:spChg>
        <pc:picChg chg="mod">
          <ac:chgData name="Lorenzo Calvano" userId="450564e2552449dd" providerId="LiveId" clId="{83BADFB8-AD5B-4228-B43A-3A27D6A130ED}" dt="2022-06-29T19:52:06.890" v="5047" actId="1076"/>
          <ac:picMkLst>
            <pc:docMk/>
            <pc:sldMk cId="0" sldId="264"/>
            <ac:picMk id="174" creationId="{00000000-0000-0000-0000-000000000000}"/>
          </ac:picMkLst>
        </pc:picChg>
        <pc:picChg chg="mod modCrop">
          <ac:chgData name="Lorenzo Calvano" userId="450564e2552449dd" providerId="LiveId" clId="{83BADFB8-AD5B-4228-B43A-3A27D6A130ED}" dt="2022-06-29T20:11:48.213" v="5429" actId="1076"/>
          <ac:picMkLst>
            <pc:docMk/>
            <pc:sldMk cId="0" sldId="264"/>
            <ac:picMk id="176" creationId="{00000000-0000-0000-0000-000000000000}"/>
          </ac:picMkLst>
        </pc:picChg>
      </pc:sldChg>
      <pc:sldChg chg="addSp delSp modSp add del mod">
        <pc:chgData name="Lorenzo Calvano" userId="450564e2552449dd" providerId="LiveId" clId="{83BADFB8-AD5B-4228-B43A-3A27D6A130ED}" dt="2022-06-29T20:14:46.750" v="5481" actId="207"/>
        <pc:sldMkLst>
          <pc:docMk/>
          <pc:sldMk cId="0" sldId="265"/>
        </pc:sldMkLst>
        <pc:spChg chg="add mod">
          <ac:chgData name="Lorenzo Calvano" userId="450564e2552449dd" providerId="LiveId" clId="{83BADFB8-AD5B-4228-B43A-3A27D6A130ED}" dt="2022-06-29T20:12:56.865" v="5449" actId="20577"/>
          <ac:spMkLst>
            <pc:docMk/>
            <pc:sldMk cId="0" sldId="265"/>
            <ac:spMk id="7" creationId="{E55F0295-8A0B-399E-28F1-156A7841AC2F}"/>
          </ac:spMkLst>
        </pc:spChg>
        <pc:spChg chg="mod">
          <ac:chgData name="Lorenzo Calvano" userId="450564e2552449dd" providerId="LiveId" clId="{83BADFB8-AD5B-4228-B43A-3A27D6A130ED}" dt="2022-06-29T20:14:46.750" v="5481" actId="207"/>
          <ac:spMkLst>
            <pc:docMk/>
            <pc:sldMk cId="0" sldId="265"/>
            <ac:spMk id="184" creationId="{00000000-0000-0000-0000-000000000000}"/>
          </ac:spMkLst>
        </pc:spChg>
        <pc:picChg chg="add del mod">
          <ac:chgData name="Lorenzo Calvano" userId="450564e2552449dd" providerId="LiveId" clId="{83BADFB8-AD5B-4228-B43A-3A27D6A130ED}" dt="2022-06-29T20:12:43.656" v="5447" actId="21"/>
          <ac:picMkLst>
            <pc:docMk/>
            <pc:sldMk cId="0" sldId="265"/>
            <ac:picMk id="6" creationId="{03914C41-D554-3126-69D7-6175685D7D5C}"/>
          </ac:picMkLst>
        </pc:picChg>
        <pc:picChg chg="mod">
          <ac:chgData name="Lorenzo Calvano" userId="450564e2552449dd" providerId="LiveId" clId="{83BADFB8-AD5B-4228-B43A-3A27D6A130ED}" dt="2022-06-29T20:13:53.112" v="5472" actId="1076"/>
          <ac:picMkLst>
            <pc:docMk/>
            <pc:sldMk cId="0" sldId="265"/>
            <ac:picMk id="182" creationId="{00000000-0000-0000-0000-000000000000}"/>
          </ac:picMkLst>
        </pc:picChg>
        <pc:picChg chg="mod">
          <ac:chgData name="Lorenzo Calvano" userId="450564e2552449dd" providerId="LiveId" clId="{83BADFB8-AD5B-4228-B43A-3A27D6A130ED}" dt="2022-06-29T20:13:50.228" v="5471" actId="1076"/>
          <ac:picMkLst>
            <pc:docMk/>
            <pc:sldMk cId="0" sldId="265"/>
            <ac:picMk id="183" creationId="{00000000-0000-0000-0000-000000000000}"/>
          </ac:picMkLst>
        </pc:picChg>
        <pc:picChg chg="mod">
          <ac:chgData name="Lorenzo Calvano" userId="450564e2552449dd" providerId="LiveId" clId="{83BADFB8-AD5B-4228-B43A-3A27D6A130ED}" dt="2022-06-29T20:13:47.730" v="5470" actId="1076"/>
          <ac:picMkLst>
            <pc:docMk/>
            <pc:sldMk cId="0" sldId="265"/>
            <ac:picMk id="185" creationId="{00000000-0000-0000-0000-000000000000}"/>
          </ac:picMkLst>
        </pc:picChg>
      </pc:sldChg>
      <pc:sldChg chg="modSp add mod">
        <pc:chgData name="Lorenzo Calvano" userId="450564e2552449dd" providerId="LiveId" clId="{83BADFB8-AD5B-4228-B43A-3A27D6A130ED}" dt="2022-06-29T20:08:21.926" v="5421" actId="1076"/>
        <pc:sldMkLst>
          <pc:docMk/>
          <pc:sldMk cId="0" sldId="266"/>
        </pc:sldMkLst>
        <pc:spChg chg="mod">
          <ac:chgData name="Lorenzo Calvano" userId="450564e2552449dd" providerId="LiveId" clId="{83BADFB8-AD5B-4228-B43A-3A27D6A130ED}" dt="2022-06-29T19:51:54.376" v="5045" actId="1076"/>
          <ac:spMkLst>
            <pc:docMk/>
            <pc:sldMk cId="0" sldId="266"/>
            <ac:spMk id="190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20:08:21.926" v="5421" actId="1076"/>
          <ac:spMkLst>
            <pc:docMk/>
            <pc:sldMk cId="0" sldId="266"/>
            <ac:spMk id="191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20:06:32.114" v="5291" actId="207"/>
          <ac:spMkLst>
            <pc:docMk/>
            <pc:sldMk cId="0" sldId="266"/>
            <ac:spMk id="192" creationId="{00000000-0000-0000-0000-000000000000}"/>
          </ac:spMkLst>
        </pc:spChg>
        <pc:picChg chg="mod">
          <ac:chgData name="Lorenzo Calvano" userId="450564e2552449dd" providerId="LiveId" clId="{83BADFB8-AD5B-4228-B43A-3A27D6A130ED}" dt="2022-06-29T19:57:46.313" v="5193" actId="1076"/>
          <ac:picMkLst>
            <pc:docMk/>
            <pc:sldMk cId="0" sldId="266"/>
            <ac:picMk id="193" creationId="{00000000-0000-0000-0000-000000000000}"/>
          </ac:picMkLst>
        </pc:picChg>
        <pc:picChg chg="mod">
          <ac:chgData name="Lorenzo Calvano" userId="450564e2552449dd" providerId="LiveId" clId="{83BADFB8-AD5B-4228-B43A-3A27D6A130ED}" dt="2022-06-29T19:56:59.813" v="5160" actId="1076"/>
          <ac:picMkLst>
            <pc:docMk/>
            <pc:sldMk cId="0" sldId="266"/>
            <ac:picMk id="194" creationId="{00000000-0000-0000-0000-000000000000}"/>
          </ac:picMkLst>
        </pc:picChg>
      </pc:sldChg>
      <pc:sldChg chg="new del">
        <pc:chgData name="Lorenzo Calvano" userId="450564e2552449dd" providerId="LiveId" clId="{83BADFB8-AD5B-4228-B43A-3A27D6A130ED}" dt="2022-06-29T15:23:25.464" v="4714" actId="2696"/>
        <pc:sldMkLst>
          <pc:docMk/>
          <pc:sldMk cId="2181464540" sldId="266"/>
        </pc:sldMkLst>
      </pc:sldChg>
      <pc:sldChg chg="add del">
        <pc:chgData name="Lorenzo Calvano" userId="450564e2552449dd" providerId="LiveId" clId="{83BADFB8-AD5B-4228-B43A-3A27D6A130ED}" dt="2022-06-29T20:28:13.643" v="5865" actId="2696"/>
        <pc:sldMkLst>
          <pc:docMk/>
          <pc:sldMk cId="0" sldId="267"/>
        </pc:sldMkLst>
      </pc:sldChg>
      <pc:sldChg chg="add del">
        <pc:chgData name="Lorenzo Calvano" userId="450564e2552449dd" providerId="LiveId" clId="{83BADFB8-AD5B-4228-B43A-3A27D6A130ED}" dt="2022-06-29T20:28:16.108" v="5866" actId="2696"/>
        <pc:sldMkLst>
          <pc:docMk/>
          <pc:sldMk cId="0" sldId="268"/>
        </pc:sldMkLst>
      </pc:sldChg>
      <pc:sldChg chg="add del">
        <pc:chgData name="Lorenzo Calvano" userId="450564e2552449dd" providerId="LiveId" clId="{83BADFB8-AD5B-4228-B43A-3A27D6A130ED}" dt="2022-06-29T20:28:19.415" v="5867" actId="2696"/>
        <pc:sldMkLst>
          <pc:docMk/>
          <pc:sldMk cId="0" sldId="269"/>
        </pc:sldMkLst>
      </pc:sldChg>
      <pc:sldChg chg="addSp delSp modSp mod">
        <pc:chgData name="Lorenzo Calvano" userId="450564e2552449dd" providerId="LiveId" clId="{83BADFB8-AD5B-4228-B43A-3A27D6A130ED}" dt="2022-06-29T20:14:59.117" v="5482" actId="207"/>
        <pc:sldMkLst>
          <pc:docMk/>
          <pc:sldMk cId="0" sldId="270"/>
        </pc:sldMkLst>
        <pc:spChg chg="mod">
          <ac:chgData name="Lorenzo Calvano" userId="450564e2552449dd" providerId="LiveId" clId="{83BADFB8-AD5B-4228-B43A-3A27D6A130ED}" dt="2022-06-29T20:14:59.117" v="5482" actId="207"/>
          <ac:spMkLst>
            <pc:docMk/>
            <pc:sldMk cId="0" sldId="270"/>
            <ac:spMk id="85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20:04:56.021" v="5280" actId="1076"/>
          <ac:spMkLst>
            <pc:docMk/>
            <pc:sldMk cId="0" sldId="270"/>
            <ac:spMk id="88" creationId="{00000000-0000-0000-0000-000000000000}"/>
          </ac:spMkLst>
        </pc:spChg>
        <pc:picChg chg="add mod">
          <ac:chgData name="Lorenzo Calvano" userId="450564e2552449dd" providerId="LiveId" clId="{83BADFB8-AD5B-4228-B43A-3A27D6A130ED}" dt="2022-06-29T19:48:44.881" v="4982" actId="1076"/>
          <ac:picMkLst>
            <pc:docMk/>
            <pc:sldMk cId="0" sldId="270"/>
            <ac:picMk id="8" creationId="{2109F6B6-41AB-9B4C-0C2A-9A6FD2643EF2}"/>
          </ac:picMkLst>
        </pc:picChg>
        <pc:picChg chg="mod">
          <ac:chgData name="Lorenzo Calvano" userId="450564e2552449dd" providerId="LiveId" clId="{83BADFB8-AD5B-4228-B43A-3A27D6A130ED}" dt="2022-06-29T19:48:22.080" v="4978" actId="1076"/>
          <ac:picMkLst>
            <pc:docMk/>
            <pc:sldMk cId="0" sldId="270"/>
            <ac:picMk id="86" creationId="{00000000-0000-0000-0000-000000000000}"/>
          </ac:picMkLst>
        </pc:picChg>
        <pc:picChg chg="mod">
          <ac:chgData name="Lorenzo Calvano" userId="450564e2552449dd" providerId="LiveId" clId="{83BADFB8-AD5B-4228-B43A-3A27D6A130ED}" dt="2022-06-29T19:48:25.117" v="4980" actId="1076"/>
          <ac:picMkLst>
            <pc:docMk/>
            <pc:sldMk cId="0" sldId="270"/>
            <ac:picMk id="87" creationId="{00000000-0000-0000-0000-000000000000}"/>
          </ac:picMkLst>
        </pc:picChg>
        <pc:picChg chg="del mod">
          <ac:chgData name="Lorenzo Calvano" userId="450564e2552449dd" providerId="LiveId" clId="{83BADFB8-AD5B-4228-B43A-3A27D6A130ED}" dt="2022-06-29T19:47:01.237" v="4961" actId="21"/>
          <ac:picMkLst>
            <pc:docMk/>
            <pc:sldMk cId="0" sldId="270"/>
            <ac:picMk id="89" creationId="{00000000-0000-0000-0000-000000000000}"/>
          </ac:picMkLst>
        </pc:picChg>
      </pc:sldChg>
      <pc:sldChg chg="addSp modSp add del mod">
        <pc:chgData name="Lorenzo Calvano" userId="450564e2552449dd" providerId="LiveId" clId="{83BADFB8-AD5B-4228-B43A-3A27D6A130ED}" dt="2022-06-29T20:32:39.252" v="5931" actId="20577"/>
        <pc:sldMkLst>
          <pc:docMk/>
          <pc:sldMk cId="0" sldId="271"/>
        </pc:sldMkLst>
        <pc:spChg chg="add mod">
          <ac:chgData name="Lorenzo Calvano" userId="450564e2552449dd" providerId="LiveId" clId="{83BADFB8-AD5B-4228-B43A-3A27D6A130ED}" dt="2022-06-29T20:20:02.062" v="5608" actId="1076"/>
          <ac:spMkLst>
            <pc:docMk/>
            <pc:sldMk cId="0" sldId="271"/>
            <ac:spMk id="2" creationId="{D9692455-E7EB-4E6D-AABE-7AD085A3A5C6}"/>
          </ac:spMkLst>
        </pc:spChg>
        <pc:spChg chg="mod">
          <ac:chgData name="Lorenzo Calvano" userId="450564e2552449dd" providerId="LiveId" clId="{83BADFB8-AD5B-4228-B43A-3A27D6A130ED}" dt="2022-06-29T20:19:06.976" v="5598" actId="113"/>
          <ac:spMkLst>
            <pc:docMk/>
            <pc:sldMk cId="0" sldId="271"/>
            <ac:spMk id="84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20:32:39.252" v="5931" actId="20577"/>
          <ac:spMkLst>
            <pc:docMk/>
            <pc:sldMk cId="0" sldId="271"/>
            <ac:spMk id="85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20:20:08.965" v="5609" actId="1076"/>
          <ac:spMkLst>
            <pc:docMk/>
            <pc:sldMk cId="0" sldId="271"/>
            <ac:spMk id="87" creationId="{00000000-0000-0000-0000-000000000000}"/>
          </ac:spMkLst>
        </pc:spChg>
        <pc:picChg chg="mod">
          <ac:chgData name="Lorenzo Calvano" userId="450564e2552449dd" providerId="LiveId" clId="{83BADFB8-AD5B-4228-B43A-3A27D6A130ED}" dt="2022-06-29T20:19:19.252" v="5601" actId="1076"/>
          <ac:picMkLst>
            <pc:docMk/>
            <pc:sldMk cId="0" sldId="271"/>
            <ac:picMk id="86" creationId="{00000000-0000-0000-0000-000000000000}"/>
          </ac:picMkLst>
        </pc:picChg>
        <pc:cxnChg chg="add mod">
          <ac:chgData name="Lorenzo Calvano" userId="450564e2552449dd" providerId="LiveId" clId="{83BADFB8-AD5B-4228-B43A-3A27D6A130ED}" dt="2022-06-29T20:19:47.471" v="5607" actId="1582"/>
          <ac:cxnSpMkLst>
            <pc:docMk/>
            <pc:sldMk cId="0" sldId="271"/>
            <ac:cxnSpMk id="4" creationId="{8460F114-2FBA-51EA-FFCC-A62F8D59150D}"/>
          </ac:cxnSpMkLst>
        </pc:cxnChg>
      </pc:sldChg>
      <pc:sldChg chg="modSp add del mod">
        <pc:chgData name="Lorenzo Calvano" userId="450564e2552449dd" providerId="LiveId" clId="{83BADFB8-AD5B-4228-B43A-3A27D6A130ED}" dt="2022-06-29T20:33:18.002" v="5951" actId="20577"/>
        <pc:sldMkLst>
          <pc:docMk/>
          <pc:sldMk cId="0" sldId="272"/>
        </pc:sldMkLst>
        <pc:spChg chg="mod">
          <ac:chgData name="Lorenzo Calvano" userId="450564e2552449dd" providerId="LiveId" clId="{83BADFB8-AD5B-4228-B43A-3A27D6A130ED}" dt="2022-06-29T20:33:18.002" v="5951" actId="20577"/>
          <ac:spMkLst>
            <pc:docMk/>
            <pc:sldMk cId="0" sldId="272"/>
            <ac:spMk id="92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20:25:04.911" v="5778" actId="1076"/>
          <ac:spMkLst>
            <pc:docMk/>
            <pc:sldMk cId="0" sldId="272"/>
            <ac:spMk id="93" creationId="{00000000-0000-0000-0000-000000000000}"/>
          </ac:spMkLst>
        </pc:spChg>
        <pc:picChg chg="mod">
          <ac:chgData name="Lorenzo Calvano" userId="450564e2552449dd" providerId="LiveId" clId="{83BADFB8-AD5B-4228-B43A-3A27D6A130ED}" dt="2022-06-29T20:23:27.854" v="5744" actId="1076"/>
          <ac:picMkLst>
            <pc:docMk/>
            <pc:sldMk cId="0" sldId="272"/>
            <ac:picMk id="94" creationId="{00000000-0000-0000-0000-000000000000}"/>
          </ac:picMkLst>
        </pc:picChg>
        <pc:picChg chg="mod">
          <ac:chgData name="Lorenzo Calvano" userId="450564e2552449dd" providerId="LiveId" clId="{83BADFB8-AD5B-4228-B43A-3A27D6A130ED}" dt="2022-06-29T20:21:59.056" v="5714" actId="1076"/>
          <ac:picMkLst>
            <pc:docMk/>
            <pc:sldMk cId="0" sldId="272"/>
            <ac:picMk id="95" creationId="{00000000-0000-0000-0000-000000000000}"/>
          </ac:picMkLst>
        </pc:picChg>
      </pc:sldChg>
      <pc:sldChg chg="modSp add del mod">
        <pc:chgData name="Lorenzo Calvano" userId="450564e2552449dd" providerId="LiveId" clId="{83BADFB8-AD5B-4228-B43A-3A27D6A130ED}" dt="2022-06-29T20:40:49.573" v="6052" actId="1076"/>
        <pc:sldMkLst>
          <pc:docMk/>
          <pc:sldMk cId="0" sldId="273"/>
        </pc:sldMkLst>
        <pc:spChg chg="mod">
          <ac:chgData name="Lorenzo Calvano" userId="450564e2552449dd" providerId="LiveId" clId="{83BADFB8-AD5B-4228-B43A-3A27D6A130ED}" dt="2022-06-29T20:40:33.849" v="6047" actId="1076"/>
          <ac:spMkLst>
            <pc:docMk/>
            <pc:sldMk cId="0" sldId="273"/>
            <ac:spMk id="100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20:40:44.871" v="6050" actId="14100"/>
          <ac:spMkLst>
            <pc:docMk/>
            <pc:sldMk cId="0" sldId="273"/>
            <ac:spMk id="101" creationId="{00000000-0000-0000-0000-000000000000}"/>
          </ac:spMkLst>
        </pc:spChg>
        <pc:picChg chg="mod">
          <ac:chgData name="Lorenzo Calvano" userId="450564e2552449dd" providerId="LiveId" clId="{83BADFB8-AD5B-4228-B43A-3A27D6A130ED}" dt="2022-06-29T20:40:47.338" v="6051" actId="1076"/>
          <ac:picMkLst>
            <pc:docMk/>
            <pc:sldMk cId="0" sldId="273"/>
            <ac:picMk id="102" creationId="{00000000-0000-0000-0000-000000000000}"/>
          </ac:picMkLst>
        </pc:picChg>
        <pc:picChg chg="mod">
          <ac:chgData name="Lorenzo Calvano" userId="450564e2552449dd" providerId="LiveId" clId="{83BADFB8-AD5B-4228-B43A-3A27D6A130ED}" dt="2022-06-29T20:40:49.573" v="6052" actId="1076"/>
          <ac:picMkLst>
            <pc:docMk/>
            <pc:sldMk cId="0" sldId="273"/>
            <ac:picMk id="103" creationId="{00000000-0000-0000-0000-000000000000}"/>
          </ac:picMkLst>
        </pc:picChg>
      </pc:sldChg>
      <pc:sldChg chg="modSp add del mod">
        <pc:chgData name="Lorenzo Calvano" userId="450564e2552449dd" providerId="LiveId" clId="{83BADFB8-AD5B-4228-B43A-3A27D6A130ED}" dt="2022-06-29T20:40:21.671" v="6045" actId="1076"/>
        <pc:sldMkLst>
          <pc:docMk/>
          <pc:sldMk cId="0" sldId="274"/>
        </pc:sldMkLst>
        <pc:spChg chg="mod">
          <ac:chgData name="Lorenzo Calvano" userId="450564e2552449dd" providerId="LiveId" clId="{83BADFB8-AD5B-4228-B43A-3A27D6A130ED}" dt="2022-06-29T20:40:21.671" v="6045" actId="1076"/>
          <ac:spMkLst>
            <pc:docMk/>
            <pc:sldMk cId="0" sldId="274"/>
            <ac:spMk id="108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20:40:04.721" v="6044" actId="255"/>
          <ac:spMkLst>
            <pc:docMk/>
            <pc:sldMk cId="0" sldId="274"/>
            <ac:spMk id="109" creationId="{00000000-0000-0000-0000-000000000000}"/>
          </ac:spMkLst>
        </pc:spChg>
      </pc:sldChg>
      <pc:sldChg chg="addSp modSp add mod">
        <pc:chgData name="Lorenzo Calvano" userId="450564e2552449dd" providerId="LiveId" clId="{83BADFB8-AD5B-4228-B43A-3A27D6A130ED}" dt="2022-06-29T20:47:58.569" v="6249" actId="20577"/>
        <pc:sldMkLst>
          <pc:docMk/>
          <pc:sldMk cId="0" sldId="275"/>
        </pc:sldMkLst>
        <pc:spChg chg="mod">
          <ac:chgData name="Lorenzo Calvano" userId="450564e2552449dd" providerId="LiveId" clId="{83BADFB8-AD5B-4228-B43A-3A27D6A130ED}" dt="2022-06-29T20:41:15.956" v="6053" actId="1076"/>
          <ac:spMkLst>
            <pc:docMk/>
            <pc:sldMk cId="0" sldId="275"/>
            <ac:spMk id="116" creationId="{00000000-0000-0000-0000-000000000000}"/>
          </ac:spMkLst>
        </pc:spChg>
        <pc:spChg chg="mod">
          <ac:chgData name="Lorenzo Calvano" userId="450564e2552449dd" providerId="LiveId" clId="{83BADFB8-AD5B-4228-B43A-3A27D6A130ED}" dt="2022-06-29T20:47:58.569" v="6249" actId="20577"/>
          <ac:spMkLst>
            <pc:docMk/>
            <pc:sldMk cId="0" sldId="275"/>
            <ac:spMk id="117" creationId="{00000000-0000-0000-0000-000000000000}"/>
          </ac:spMkLst>
        </pc:spChg>
        <pc:picChg chg="add mod">
          <ac:chgData name="Lorenzo Calvano" userId="450564e2552449dd" providerId="LiveId" clId="{83BADFB8-AD5B-4228-B43A-3A27D6A130ED}" dt="2022-06-29T20:46:52.069" v="6223" actId="1076"/>
          <ac:picMkLst>
            <pc:docMk/>
            <pc:sldMk cId="0" sldId="275"/>
            <ac:picMk id="3" creationId="{61638B7C-E66D-6663-2AEE-BFF1D55CCDE3}"/>
          </ac:picMkLst>
        </pc:picChg>
        <pc:picChg chg="add mod">
          <ac:chgData name="Lorenzo Calvano" userId="450564e2552449dd" providerId="LiveId" clId="{83BADFB8-AD5B-4228-B43A-3A27D6A130ED}" dt="2022-06-29T20:46:53.830" v="6224" actId="1076"/>
          <ac:picMkLst>
            <pc:docMk/>
            <pc:sldMk cId="0" sldId="275"/>
            <ac:picMk id="5" creationId="{310ECD3A-4061-F18D-ADD0-FA095E322A90}"/>
          </ac:picMkLst>
        </pc:picChg>
      </pc:sldChg>
      <pc:sldChg chg="addSp delSp modSp new mod">
        <pc:chgData name="Lorenzo Calvano" userId="450564e2552449dd" providerId="LiveId" clId="{83BADFB8-AD5B-4228-B43A-3A27D6A130ED}" dt="2022-06-29T20:49:41.302" v="6291" actId="1076"/>
        <pc:sldMkLst>
          <pc:docMk/>
          <pc:sldMk cId="63696858" sldId="276"/>
        </pc:sldMkLst>
        <pc:spChg chg="mod">
          <ac:chgData name="Lorenzo Calvano" userId="450564e2552449dd" providerId="LiveId" clId="{83BADFB8-AD5B-4228-B43A-3A27D6A130ED}" dt="2022-06-29T20:48:45.959" v="6283" actId="1076"/>
          <ac:spMkLst>
            <pc:docMk/>
            <pc:sldMk cId="63696858" sldId="276"/>
            <ac:spMk id="2" creationId="{7E1966A5-612F-B6B6-78BC-6EC1BA46186F}"/>
          </ac:spMkLst>
        </pc:spChg>
        <pc:spChg chg="del">
          <ac:chgData name="Lorenzo Calvano" userId="450564e2552449dd" providerId="LiveId" clId="{83BADFB8-AD5B-4228-B43A-3A27D6A130ED}" dt="2022-06-29T20:48:25.611" v="6280" actId="21"/>
          <ac:spMkLst>
            <pc:docMk/>
            <pc:sldMk cId="63696858" sldId="276"/>
            <ac:spMk id="3" creationId="{4710480C-0E03-7152-A0C3-B43E8C51E70B}"/>
          </ac:spMkLst>
        </pc:spChg>
        <pc:picChg chg="add mod">
          <ac:chgData name="Lorenzo Calvano" userId="450564e2552449dd" providerId="LiveId" clId="{83BADFB8-AD5B-4228-B43A-3A27D6A130ED}" dt="2022-06-29T20:49:41.302" v="6291" actId="1076"/>
          <ac:picMkLst>
            <pc:docMk/>
            <pc:sldMk cId="63696858" sldId="276"/>
            <ac:picMk id="5" creationId="{10095A64-3203-CAE3-A0DD-06888C8127C9}"/>
          </ac:picMkLst>
        </pc:picChg>
      </pc:sldChg>
      <pc:sldChg chg="addSp delSp modSp new mod modAnim">
        <pc:chgData name="Lorenzo Calvano" userId="450564e2552449dd" providerId="LiveId" clId="{83BADFB8-AD5B-4228-B43A-3A27D6A130ED}" dt="2022-06-30T09:07:40.233" v="6302" actId="1076"/>
        <pc:sldMkLst>
          <pc:docMk/>
          <pc:sldMk cId="721354532" sldId="277"/>
        </pc:sldMkLst>
        <pc:spChg chg="del">
          <ac:chgData name="Lorenzo Calvano" userId="450564e2552449dd" providerId="LiveId" clId="{83BADFB8-AD5B-4228-B43A-3A27D6A130ED}" dt="2022-06-30T06:43:28.446" v="6294" actId="21"/>
          <ac:spMkLst>
            <pc:docMk/>
            <pc:sldMk cId="721354532" sldId="277"/>
            <ac:spMk id="2" creationId="{127F7C13-153C-4CA3-E3C8-90DED0669BE2}"/>
          </ac:spMkLst>
        </pc:spChg>
        <pc:spChg chg="del">
          <ac:chgData name="Lorenzo Calvano" userId="450564e2552449dd" providerId="LiveId" clId="{83BADFB8-AD5B-4228-B43A-3A27D6A130ED}" dt="2022-06-30T06:43:40.555" v="6295"/>
          <ac:spMkLst>
            <pc:docMk/>
            <pc:sldMk cId="721354532" sldId="277"/>
            <ac:spMk id="3" creationId="{34C6912F-E240-1D4B-7151-B36F75A15C77}"/>
          </ac:spMkLst>
        </pc:spChg>
        <pc:picChg chg="add mod">
          <ac:chgData name="Lorenzo Calvano" userId="450564e2552449dd" providerId="LiveId" clId="{83BADFB8-AD5B-4228-B43A-3A27D6A130ED}" dt="2022-06-30T09:07:40.233" v="6302" actId="1076"/>
          <ac:picMkLst>
            <pc:docMk/>
            <pc:sldMk cId="721354532" sldId="277"/>
            <ac:picMk id="4" creationId="{9B23E35D-05B0-CFF0-925D-F5EE93B07D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AC167-6A42-44E0-8164-3CD3C705447F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4FF1C-F220-49F0-9379-903C562D92A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72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B5148A-F4DC-5CD7-ED64-B59CA73BA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1B64AF-9D70-D188-867E-162BF233E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7E2F3A2-8C82-5393-F0F8-CBAF1ED7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E1F395-304B-DB1E-D7A7-102721DFF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F9D1B0-502B-0740-6453-0BEF7236E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837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D648A8-27AF-A9AF-1EB0-0FB4CD09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917018-32D5-B2DA-65B6-39AF0F486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4768A-2339-6861-1148-7F204A92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0C9976-EAEF-A1F5-F41B-02CF5F41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5E7784-910B-C2D9-CA16-C2103403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999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7891E4A-CEBF-8344-8362-40EFEF901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EADD96-6441-A089-B9B3-06F484DBE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171BF3-0FB5-1EA8-E731-26787BF1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AFE1AC-0296-6D5E-099F-128CAD60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E79203-11D9-5AE1-3945-A6890037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1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F028A7-4129-3279-FE4B-D9C12030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30664B-408D-DA68-3B25-F9312302E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B77845-297B-54C0-26E1-129B75DBD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169057-F503-85BF-ECE3-F8A7B173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E5BCF1-5E91-92ED-848D-5260F028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05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B60829-ED12-4ECC-6DE2-7A8AAD57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0404DC-82C2-2062-279E-C0FD07C46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B161F5-E412-B731-D20D-85D90D43A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664D13-05DB-8FF3-13F9-3167AEDD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02788D-25E7-6C5B-534D-C4787F7B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9034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0C27C-2F24-16D9-D3D3-9A5C090C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DF87CA-048E-B1E3-86FE-1A734482C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23D18C-9993-36F8-F148-CA93D6BA6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9D41AD-1B62-933B-1269-4E9407B1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1DCE2D9-CC4F-FB08-B28A-31C8D0E2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AB08F84-2BF1-42D5-13A7-25BBCBF5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9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4896E5-379E-F31C-6209-F45CDB14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05D673-809E-C63B-A79D-A4E9E0D2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EE90CF-3853-B268-CD21-F822A3E0D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ADA5BC-9858-260B-9611-0CDCBBE17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79D3A8-977E-7A9C-9831-67657784E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D56879-640A-E3AB-495E-EF36859B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18F7F41-FE69-946C-4FE9-867EB616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1081CB-3FD1-C854-7266-317BF1F0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13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A8B0E-8866-D03B-1334-C64DDB53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06D8E46-C5FC-4E2F-9707-DD4F6EA0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165B15-9F53-6689-A71E-13CEC47E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22F187C-F90F-215E-8894-FBA2F1D9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408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6137D42-2462-6EC2-E485-A370A799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0287319-C670-2147-8229-C93C663D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467E78-4C85-78D3-57E0-518DB5B1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90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1074DC-08D1-E544-87EE-5B91074C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9CFEDD-EC2A-B420-E410-845BF3EB9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232C8C0-B91B-B9D5-F572-30AB856C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569A23-E555-4585-ED96-F7FFA1484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CC5647-8402-D773-938E-D40B8A33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08BC54-6986-7066-1EDE-EDE24084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474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869E3-EC27-6609-FDE9-50B3953BC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CDFB26B-C7B1-9410-3F27-1D9739CE2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12506D5-F2E2-6E50-A66B-77297D1C1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8F8807-8C13-6AEA-6A33-39893F51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283F571-29F7-A54A-C678-48F5F3A8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16FC90A-1B99-E582-E602-D621883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461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F86C5B1-A125-06CD-35A2-48C66907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DCE202-E867-5178-7D68-063712F2B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C69CBF-59C7-33CB-D899-9272989F7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1D9E3-FDA9-4612-85BC-8DE2DC1D6098}" type="datetimeFigureOut">
              <a:rPr lang="it-IT" smtClean="0"/>
              <a:t>30/06/2022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D49690-7505-A9BE-6A40-DFFE19657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F733F7-F977-69C1-BC0E-A0D9594BD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CC41-6E2E-40EE-80AB-43E8A88F1A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24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45D7E3-F24D-A468-4E60-8E9E3793C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101" y="1285240"/>
            <a:ext cx="10585797" cy="2387600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Application Control System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6B41CC6-2430-E7C8-E093-29EECB4B7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59668"/>
            <a:ext cx="9144000" cy="489743"/>
          </a:xfrm>
        </p:spPr>
        <p:txBody>
          <a:bodyPr/>
          <a:lstStyle/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Il lavoro personalizzato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2CBC7E-FBA6-ED1A-A00C-FB9A131FC9DA}"/>
              </a:ext>
            </a:extLst>
          </p:cNvPr>
          <p:cNvSpPr txBox="1"/>
          <p:nvPr/>
        </p:nvSpPr>
        <p:spPr>
          <a:xfrm>
            <a:off x="551814" y="5872480"/>
            <a:ext cx="903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Team </a:t>
            </a:r>
            <a:r>
              <a:rPr lang="it-IT" sz="2000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DesignLab</a:t>
            </a:r>
            <a:endParaRPr lang="it-IT" sz="20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r>
              <a:rPr lang="it-IT" sz="16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Thomas Merolla, Lorenzo Calvano, </a:t>
            </a:r>
            <a:r>
              <a:rPr lang="it-IT" sz="160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Andrea D</a:t>
            </a:r>
            <a:endParaRPr lang="it-IT" sz="16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0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/>
          <p:nvPr/>
        </p:nvSpPr>
        <p:spPr>
          <a:xfrm>
            <a:off x="4128609" y="1567492"/>
            <a:ext cx="317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it-IT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Inserire immagine della scena Jack con manichino in posizione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 txBox="1"/>
          <p:nvPr/>
        </p:nvSpPr>
        <p:spPr>
          <a:xfrm>
            <a:off x="734388" y="1696720"/>
            <a:ext cx="5991531" cy="1635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it-IT" sz="2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- Le periferiche progettate non sono d’intralcio alla visuale di lavoro.</a:t>
            </a:r>
            <a:endParaRPr sz="2000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subTitle" idx="1"/>
          </p:nvPr>
        </p:nvSpPr>
        <p:spPr>
          <a:xfrm>
            <a:off x="310250" y="196228"/>
            <a:ext cx="115716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Analisi ergonomica: test di visibilità (1)</a:t>
            </a:r>
            <a:endParaRPr sz="4000" b="1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0268" y="976535"/>
            <a:ext cx="4093665" cy="17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7954" y="2998051"/>
            <a:ext cx="3871646" cy="3293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9"/>
          <p:cNvPicPr preferRelativeResize="0"/>
          <p:nvPr/>
        </p:nvPicPr>
        <p:blipFill rotWithShape="1">
          <a:blip r:embed="rId5">
            <a:alphaModFix/>
          </a:blip>
          <a:srcRect l="13567" r="14720"/>
          <a:stretch/>
        </p:blipFill>
        <p:spPr>
          <a:xfrm>
            <a:off x="2529154" y="2998051"/>
            <a:ext cx="5638800" cy="34430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208639" y="1165343"/>
            <a:ext cx="4766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it-IT" sz="2400" dirty="0">
                <a:solidFill>
                  <a:schemeClr val="dk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L’analisi di visibilità ha prodotto i seguenti risultati:</a:t>
            </a:r>
            <a:endParaRPr sz="2400" dirty="0">
              <a:solidFill>
                <a:schemeClr val="dk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0"/>
          <p:cNvPicPr preferRelativeResize="0"/>
          <p:nvPr/>
        </p:nvPicPr>
        <p:blipFill rotWithShape="1">
          <a:blip r:embed="rId3">
            <a:alphaModFix/>
          </a:blip>
          <a:srcRect r="13665"/>
          <a:stretch/>
        </p:blipFill>
        <p:spPr>
          <a:xfrm>
            <a:off x="993852" y="3466661"/>
            <a:ext cx="5305348" cy="269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 rotWithShape="1">
          <a:blip r:embed="rId4">
            <a:alphaModFix/>
          </a:blip>
          <a:srcRect r="9535"/>
          <a:stretch/>
        </p:blipFill>
        <p:spPr>
          <a:xfrm>
            <a:off x="7019571" y="957183"/>
            <a:ext cx="4381777" cy="21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/>
        </p:nvSpPr>
        <p:spPr>
          <a:xfrm>
            <a:off x="558588" y="1463675"/>
            <a:ext cx="526647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it-IT" sz="2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- l’operatore vede chiaramente tutte le indicazioni presenti su monitor e smartphone</a:t>
            </a:r>
            <a:endParaRPr sz="2000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</p:txBody>
      </p:sp>
      <p:pic>
        <p:nvPicPr>
          <p:cNvPr id="185" name="Google Shape;18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7906" y="3078133"/>
            <a:ext cx="4043442" cy="34679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3;p9">
            <a:extLst>
              <a:ext uri="{FF2B5EF4-FFF2-40B4-BE49-F238E27FC236}">
                <a16:creationId xmlns:a16="http://schemas.microsoft.com/office/drawing/2014/main" id="{E55F0295-8A0B-399E-28F1-156A7841AC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0250" y="196228"/>
            <a:ext cx="115716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Analisi ergonomica: test di visibilità (2)</a:t>
            </a:r>
            <a:endParaRPr sz="4000" b="1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310243" y="210483"/>
            <a:ext cx="11571514" cy="7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Analisi ergonomica: test di raggiungibilità</a:t>
            </a:r>
            <a:endParaRPr sz="4000" b="1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422973" y="1219482"/>
            <a:ext cx="4890708" cy="143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it-IT" sz="2000" b="0" i="0" u="none" strike="noStrike" cap="none" dirty="0">
                <a:solidFill>
                  <a:srgbClr val="00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Abbiamo effettuato questa analisi per verificare che l’operatore potesse adeguatamente raggiungere </a:t>
            </a:r>
            <a:r>
              <a:rPr lang="it-IT" sz="2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il</a:t>
            </a:r>
            <a:r>
              <a:rPr lang="it-IT" sz="2000" b="0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 monitor  e lo smartphone</a:t>
            </a:r>
            <a:r>
              <a:rPr lang="it-IT" sz="2000" b="0" i="0" u="none" strike="noStrike" cap="none" dirty="0">
                <a:solidFill>
                  <a:srgbClr val="00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, senza sforzi.</a:t>
            </a:r>
            <a:endParaRPr sz="12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 txBox="1"/>
          <p:nvPr/>
        </p:nvSpPr>
        <p:spPr>
          <a:xfrm>
            <a:off x="5239369" y="4154567"/>
            <a:ext cx="6173316" cy="24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it-IT" sz="2000" b="0" i="0" u="none" strike="noStrike" cap="none" dirty="0">
                <a:solidFill>
                  <a:srgbClr val="00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Abbiamo trovato la </a:t>
            </a:r>
            <a:r>
              <a:rPr lang="it-IT" sz="2000" b="0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posizione e l’angolazione ideale</a:t>
            </a:r>
            <a:r>
              <a:rPr lang="it-IT" sz="2000" b="0" i="0" u="none" strike="noStrike" cap="none" dirty="0">
                <a:solidFill>
                  <a:srgbClr val="00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 dello schermo touchscreen e, di conseguenza, del supporto per smartphone.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lang="it-IT"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it-IT" sz="2000" b="0" i="0" u="none" strike="noStrike" cap="none" dirty="0">
                <a:solidFill>
                  <a:srgbClr val="00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Le dimensioni del manichino virtuale utilizzato (quinto percentile femminile) garantiscono che il risultato sia valido per la maggior parte della popolazione.</a:t>
            </a:r>
            <a:endParaRPr sz="2000" dirty="0">
              <a:solidFill>
                <a:schemeClr val="dk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</p:txBody>
      </p:sp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 l="2631" r="21536"/>
          <a:stretch/>
        </p:blipFill>
        <p:spPr>
          <a:xfrm>
            <a:off x="674191" y="2957286"/>
            <a:ext cx="4239649" cy="27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 rotWithShape="1">
          <a:blip r:embed="rId4">
            <a:alphaModFix/>
          </a:blip>
          <a:srcRect r="18213" b="9877"/>
          <a:stretch/>
        </p:blipFill>
        <p:spPr>
          <a:xfrm>
            <a:off x="5313681" y="1098669"/>
            <a:ext cx="5518999" cy="29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title"/>
          </p:nvPr>
        </p:nvSpPr>
        <p:spPr>
          <a:xfrm>
            <a:off x="838200" y="172721"/>
            <a:ext cx="1051560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Fase di Valutazione</a:t>
            </a:r>
            <a:br>
              <a:rPr lang="it-IT" sz="4000" dirty="0"/>
            </a:br>
            <a:endParaRPr sz="4000"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body" idx="1"/>
          </p:nvPr>
        </p:nvSpPr>
        <p:spPr>
          <a:xfrm>
            <a:off x="726440" y="1163782"/>
            <a:ext cx="5579110" cy="236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Valutazione dell'</a:t>
            </a:r>
            <a:r>
              <a:rPr lang="it-IT" sz="24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ergonomia cognitiva </a:t>
            </a: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del prodotto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Valutazione diretta dell'</a:t>
            </a:r>
            <a:r>
              <a:rPr lang="it-IT" sz="24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ergonomia fisica </a:t>
            </a: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 rispetto degli standard antropometrici.</a:t>
            </a:r>
            <a:endParaRPr sz="24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86" name="Google Shape;86;p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27275" y="536400"/>
            <a:ext cx="4204800" cy="28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726440" y="4969260"/>
            <a:ext cx="10627360" cy="163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it-IT" sz="2600" b="0" i="0" u="none" strike="noStrike" cap="none" dirty="0">
                <a:solidFill>
                  <a:schemeClr val="dk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Inter"/>
              </a:rPr>
              <a:t>Partendo dai risultati di valutazione, </a:t>
            </a:r>
            <a:r>
              <a:rPr lang="it-IT" sz="2600" b="0" i="0" u="none" strike="noStrike" cap="none" dirty="0">
                <a:solidFill>
                  <a:schemeClr val="dk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si potrebbe </a:t>
            </a:r>
            <a:r>
              <a:rPr lang="it-IT" sz="2600" b="0" i="0" u="none" strike="noStrike" cap="none" dirty="0">
                <a:solidFill>
                  <a:schemeClr val="dk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Inter"/>
              </a:rPr>
              <a:t>iterare il </a:t>
            </a:r>
            <a:r>
              <a:rPr lang="it-IT" sz="2600" b="0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Inter"/>
              </a:rPr>
              <a:t>ciclo di User Experience Design</a:t>
            </a:r>
            <a:r>
              <a:rPr lang="it-IT" sz="2600" b="0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 </a:t>
            </a:r>
            <a:r>
              <a:rPr lang="it-IT" sz="2600" b="0" i="0" u="none" strike="noStrike" cap="none" dirty="0">
                <a:solidFill>
                  <a:schemeClr val="dk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applicando diverse soluzioni</a:t>
            </a:r>
            <a:r>
              <a:rPr lang="it-IT" sz="2600" b="0" i="0" u="none" strike="noStrike" cap="none" dirty="0">
                <a:solidFill>
                  <a:schemeClr val="dk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Inter"/>
              </a:rPr>
              <a:t> con lo scopo di modificare e migliorare il progetto</a:t>
            </a:r>
            <a:r>
              <a:rPr lang="it-IT" sz="2600" b="0" i="0" u="none" strike="noStrike" cap="none" dirty="0">
                <a:solidFill>
                  <a:schemeClr val="dk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.</a:t>
            </a:r>
            <a:endParaRPr sz="26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692455-E7EB-4E6D-AABE-7AD085A3A5C6}"/>
              </a:ext>
            </a:extLst>
          </p:cNvPr>
          <p:cNvSpPr txBox="1"/>
          <p:nvPr/>
        </p:nvSpPr>
        <p:spPr>
          <a:xfrm>
            <a:off x="838200" y="3968819"/>
            <a:ext cx="438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Sviluppi Futuri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460F114-2FBA-51EA-FFCC-A62F8D59150D}"/>
              </a:ext>
            </a:extLst>
          </p:cNvPr>
          <p:cNvCxnSpPr/>
          <p:nvPr/>
        </p:nvCxnSpPr>
        <p:spPr>
          <a:xfrm>
            <a:off x="726440" y="3801179"/>
            <a:ext cx="1068324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801253" y="1190769"/>
            <a:ext cx="6138027" cy="453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Valutazione </a:t>
            </a:r>
            <a:r>
              <a:rPr lang="it-IT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inserimento secondo schermo 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o supporto per eventuali dispositivi aggiuntivi.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-IT" sz="28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Analisi maturità del mercato all'applicazione di </a:t>
            </a:r>
            <a:r>
              <a:rPr lang="it-IT" sz="28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tecnologie recenti 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nel</a:t>
            </a:r>
            <a:r>
              <a:rPr lang="it-IT" sz="28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contesto dell'agricoltura.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it-IT" sz="16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-IT" sz="29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</a:t>
            </a:r>
            <a:r>
              <a:rPr lang="it-IT" sz="28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Verifica dei requisiti essenziali e secondari  (</a:t>
            </a:r>
            <a:r>
              <a:rPr lang="it-IT" sz="28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demands &amp; </a:t>
            </a:r>
            <a:r>
              <a:rPr lang="it-IT" sz="2800" dirty="0" err="1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wishes</a:t>
            </a:r>
            <a:r>
              <a:rPr lang="it-IT" sz="28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).</a:t>
            </a:r>
            <a:endParaRPr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it-IT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-IT" sz="33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Tecniche utilizzabili:</a:t>
            </a:r>
            <a:endParaRPr sz="26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-IT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Focus group</a:t>
            </a:r>
            <a:endParaRPr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-IT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Interviste</a:t>
            </a:r>
            <a:endParaRPr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-IT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Questionari</a:t>
            </a:r>
            <a:endParaRPr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801253" y="167031"/>
            <a:ext cx="602000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b="1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Fase di Ricerca</a:t>
            </a:r>
            <a:endParaRPr sz="4000" b="1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</p:txBody>
      </p:sp>
      <p:pic>
        <p:nvPicPr>
          <p:cNvPr id="94" name="Google Shape;94;p2" descr="Immagine che contiene testo&#10;&#10;Descrizione generata automaticamente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07416" y="3909810"/>
            <a:ext cx="5132164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8715" y="847687"/>
            <a:ext cx="4490865" cy="2941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-102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Fase di Design</a:t>
            </a:r>
            <a:endParaRPr sz="4000" b="1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838200" y="1398904"/>
            <a:ext cx="5633720" cy="474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Metodo </a:t>
            </a:r>
            <a:r>
              <a:rPr lang="it-IT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DELPHI </a:t>
            </a:r>
            <a:endParaRPr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Analisi dei </a:t>
            </a:r>
            <a:r>
              <a:rPr lang="it-IT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sistemi tecnici 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esistenti </a:t>
            </a:r>
            <a:endParaRPr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Introduzione di </a:t>
            </a:r>
            <a:r>
              <a:rPr lang="it-IT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suggerimenti e guide utente 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per i task più complessi </a:t>
            </a:r>
            <a:endParaRPr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102" name="Google Shape;102;p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759525" y="741794"/>
            <a:ext cx="2687206" cy="268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5579" y="3584998"/>
            <a:ext cx="3121152" cy="312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442420" y="194659"/>
            <a:ext cx="10515600" cy="125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Fase</a:t>
            </a:r>
            <a:r>
              <a:rPr lang="it-IT" sz="4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di</a:t>
            </a:r>
            <a:r>
              <a:rPr lang="it-IT" sz="4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Prototipazione</a:t>
            </a:r>
            <a:br>
              <a:rPr lang="it-IT" sz="4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</a:br>
            <a:endParaRPr sz="4000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350979" y="1054700"/>
            <a:ext cx="10916461" cy="183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Utilizzo di Realtà Aumentata: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</a:t>
            </a:r>
            <a:r>
              <a:rPr lang="it-IT" sz="24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HMD </a:t>
            </a:r>
            <a:endParaRPr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Tx/>
              <a:buChar char="-"/>
            </a:pPr>
            <a:r>
              <a:rPr lang="it-IT" sz="24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schermi semi-curvi </a:t>
            </a: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 </a:t>
            </a:r>
            <a:r>
              <a:rPr lang="it-IT" sz="24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prototipazione solida 3D </a:t>
            </a: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dell'interfaccia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it-IT" sz="11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Utilizzo di Realtà Virtuale e ricreazione dell'intero ambiente di lavoro.</a:t>
            </a:r>
            <a:endParaRPr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pic>
        <p:nvPicPr>
          <p:cNvPr id="110" name="Google Shape;110;p4" descr="Immagine che contiene testo, esterni&#10;&#10;Descrizione generata automaticamente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453041" y="3038764"/>
            <a:ext cx="5559231" cy="371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 descr="Immagine che contiene testo, persona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436" y="3297383"/>
            <a:ext cx="6139087" cy="3453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909320" y="-101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Conclusioni</a:t>
            </a:r>
            <a:endParaRPr sz="4000" b="1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838200" y="1315403"/>
            <a:ext cx="9108440" cy="493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 sz="24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Valutazione del prodotto </a:t>
            </a: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al completamento del secondo ciclo:</a:t>
            </a: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Rispetto dei requisiti aggiornati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it-IT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Verifica che il prodotto nel suo complesso possa contribuire al </a:t>
            </a:r>
            <a:r>
              <a:rPr lang="it-IT" sz="2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miglioramento delle performance </a:t>
            </a: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lavorative e possa facilitare l'apprendimento di utenti meno esperti.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it-IT" sz="2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Misura dell’efficacia, della soddisfazione e dell’efficienza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it-IT" sz="20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>
              <a:buClr>
                <a:schemeClr val="dk1"/>
              </a:buClr>
              <a:buSzPts val="1800"/>
              <a:buFontTx/>
              <a:buChar char="-"/>
            </a:pP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Valutazione economica dell’introduzione di nuovi elementi fisici, come il secondo schermo</a:t>
            </a: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endParaRPr lang="it-IT" sz="20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1638B7C-E66D-6663-2AEE-BFF1D55CC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40" y="1693042"/>
            <a:ext cx="1905000" cy="1905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10ECD3A-4061-F18D-ADD0-FA095E322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601" y="3883752"/>
            <a:ext cx="2078939" cy="20789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1966A5-612F-B6B6-78BC-6EC1BA461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49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6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Grazie per l’attenzione!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0095A64-3203-CAE3-A0DD-06888C812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34" y="2624504"/>
            <a:ext cx="2710131" cy="27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555B0A-5A60-7D75-8BBA-D73478E2A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0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Ricerca Utente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7339A5-025B-00B4-B394-73CA2EA9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3043"/>
            <a:ext cx="8278090" cy="5304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Abbiamo condotto una ricerca per stabilire quali potessero essere le difficoltà maggiori durante l’utilizzo delle macchine agricole.</a:t>
            </a:r>
          </a:p>
          <a:p>
            <a:pPr>
              <a:buFontTx/>
              <a:buChar char="-"/>
            </a:pPr>
            <a:r>
              <a:rPr lang="it-IT" sz="2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Osservazione sul campo</a:t>
            </a:r>
          </a:p>
          <a:p>
            <a:pPr>
              <a:buFontTx/>
              <a:buChar char="-"/>
            </a:pPr>
            <a:r>
              <a:rPr lang="it-IT" sz="2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Interviste</a:t>
            </a:r>
          </a:p>
          <a:p>
            <a:pPr marL="0" indent="0">
              <a:buNone/>
            </a:pPr>
            <a:endParaRPr lang="it-IT" sz="20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indent="0">
              <a:buNone/>
            </a:pPr>
            <a:endParaRPr lang="it-IT" sz="20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indent="0">
              <a:buNone/>
            </a:pPr>
            <a:endParaRPr lang="it-IT" sz="24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indent="0">
              <a:buNone/>
            </a:pP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Osservazione </a:t>
            </a: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Wingdings" panose="05000000000000000000" pitchFamily="2" charset="2"/>
              </a:rPr>
              <a:t> </a:t>
            </a: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vengono svolti </a:t>
            </a:r>
            <a:r>
              <a:rPr lang="it-IT" sz="2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molteplici task </a:t>
            </a: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che richiedono un </a:t>
            </a:r>
            <a:r>
              <a:rPr lang="it-IT" sz="2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numero elevato di parametri </a:t>
            </a: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 controllare. </a:t>
            </a:r>
          </a:p>
          <a:p>
            <a:pPr marL="0" indent="0">
              <a:buNone/>
            </a:pPr>
            <a:endParaRPr lang="it-IT" sz="20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indent="0">
              <a:buNone/>
            </a:pP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Problema </a:t>
            </a: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Wingdings" panose="05000000000000000000" pitchFamily="2" charset="2"/>
              </a:rPr>
              <a:t></a:t>
            </a: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Possibile confusione causata da </a:t>
            </a:r>
            <a:r>
              <a:rPr lang="it-IT" sz="2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interfacce complicate </a:t>
            </a: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 non sempre utili al lavoro corrente (aratura, vendemmia, strada ecc.). </a:t>
            </a:r>
            <a:r>
              <a:rPr lang="it-IT" sz="20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Perdita di immediatezza e di velocità</a:t>
            </a:r>
            <a:r>
              <a:rPr lang="it-IT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nell’utilizzo delle interfacce.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57CC2B3-45A3-09A6-AE1D-881ABBEAF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25" y="1107858"/>
            <a:ext cx="1613441" cy="143697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73C0F8D-C3E1-5DBB-EEFD-724AD396E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5" y="312666"/>
            <a:ext cx="795192" cy="7951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0E78608-8F82-85F1-B6AD-20D10188B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14" y="3857081"/>
            <a:ext cx="1730092" cy="17300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5972674-9D15-B31D-2FD1-9082F911F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60" y="4011123"/>
            <a:ext cx="1383811" cy="1383811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8FB8CF5-B5D2-23AB-D11D-788FC4AECE0D}"/>
              </a:ext>
            </a:extLst>
          </p:cNvPr>
          <p:cNvCxnSpPr>
            <a:cxnSpLocks/>
          </p:cNvCxnSpPr>
          <p:nvPr/>
        </p:nvCxnSpPr>
        <p:spPr>
          <a:xfrm>
            <a:off x="995423" y="2997843"/>
            <a:ext cx="10046343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A233EC2-9888-B86E-9976-2012A3DD7EB6}"/>
              </a:ext>
            </a:extLst>
          </p:cNvPr>
          <p:cNvSpPr txBox="1"/>
          <p:nvPr/>
        </p:nvSpPr>
        <p:spPr>
          <a:xfrm>
            <a:off x="838200" y="3149195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Risultati</a:t>
            </a:r>
          </a:p>
        </p:txBody>
      </p:sp>
    </p:spTree>
    <p:extLst>
      <p:ext uri="{BB962C8B-B14F-4D97-AF65-F5344CB8AC3E}">
        <p14:creationId xmlns:p14="http://schemas.microsoft.com/office/powerpoint/2010/main" val="136437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9CDC58-3315-599B-6850-C4E0C618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84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Concept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FEEF4B-282B-C226-22A5-152BB929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933873" cy="3938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</a:t>
            </a: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it-IT" sz="24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Personalizzazione </a:t>
            </a:r>
          </a:p>
          <a:p>
            <a:pPr marL="0" indent="0">
              <a:buNone/>
            </a:pP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Garantiamo all’utente la possibilità di </a:t>
            </a:r>
            <a:r>
              <a:rPr lang="it-IT" sz="24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modificare</a:t>
            </a: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it-IT" sz="24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l’interfaccia</a:t>
            </a: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, decidendo quali parametri mostrare e quali controllare. </a:t>
            </a:r>
          </a:p>
          <a:p>
            <a:pPr marL="0" indent="0">
              <a:buNone/>
            </a:pPr>
            <a:endParaRPr lang="it-IT" sz="24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indent="0">
              <a:buNone/>
            </a:pPr>
            <a:endParaRPr lang="it-IT" sz="24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pPr marL="0" indent="0">
              <a:buNone/>
            </a:pPr>
            <a:r>
              <a:rPr lang="it-IT" sz="24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Immediatezza</a:t>
            </a:r>
          </a:p>
          <a:p>
            <a:pPr marL="0" indent="0">
              <a:buNone/>
            </a:pPr>
            <a:r>
              <a:rPr lang="it-IT" sz="24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L’interfaccia personalizzata risulta di facile comprensione e memorizzazione per l’utente, e permette di eseguire i task in maniera più rapida e precisa.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AE9CF5-B33F-76BE-56CD-6B78D1256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15" y="265406"/>
            <a:ext cx="963317" cy="96331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F1C514E-90C7-7F6F-0487-30A353C51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22" y="1690688"/>
            <a:ext cx="1596826" cy="1596826"/>
          </a:xfrm>
          <a:prstGeom prst="rect">
            <a:avLst/>
          </a:prstGeom>
        </p:spPr>
      </p:pic>
      <p:pic>
        <p:nvPicPr>
          <p:cNvPr id="8" name="Immagine 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44E7CE0B-0EBD-0584-7262-0EA17228C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561" y="3958502"/>
            <a:ext cx="1912747" cy="16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64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998D2-9EA5-D561-D49D-529945A9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-11770"/>
            <a:ext cx="10515600" cy="1176736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Applicazione per Smartphone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55AA121-A57D-156A-BC29-240E91D8D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6" y="1471613"/>
            <a:ext cx="2251594" cy="4351338"/>
          </a:xfr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600F88-824A-3895-961C-347EABC49CE8}"/>
              </a:ext>
            </a:extLst>
          </p:cNvPr>
          <p:cNvSpPr txBox="1"/>
          <p:nvPr/>
        </p:nvSpPr>
        <p:spPr>
          <a:xfrm>
            <a:off x="4583545" y="6264103"/>
            <a:ext cx="626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Storico notifiche 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Wingdings" panose="05000000000000000000" pitchFamily="2" charset="2"/>
              </a:rPr>
              <a:t> 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tutti gli avvisi a portata di click</a:t>
            </a: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52EFDA10-EDD9-701F-F4D7-31928352019F}"/>
              </a:ext>
            </a:extLst>
          </p:cNvPr>
          <p:cNvCxnSpPr>
            <a:cxnSpLocks/>
          </p:cNvCxnSpPr>
          <p:nvPr/>
        </p:nvCxnSpPr>
        <p:spPr>
          <a:xfrm flipV="1">
            <a:off x="2400300" y="1767840"/>
            <a:ext cx="2192481" cy="891540"/>
          </a:xfrm>
          <a:prstGeom prst="bentConnector3">
            <a:avLst/>
          </a:prstGeom>
          <a:ln w="19050">
            <a:solidFill>
              <a:srgbClr val="7A7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79FEB04-BEB8-CE6E-D9B7-5CF44D5CAB6A}"/>
              </a:ext>
            </a:extLst>
          </p:cNvPr>
          <p:cNvCxnSpPr>
            <a:cxnSpLocks/>
          </p:cNvCxnSpPr>
          <p:nvPr/>
        </p:nvCxnSpPr>
        <p:spPr>
          <a:xfrm>
            <a:off x="2491740" y="3421380"/>
            <a:ext cx="2101041" cy="7620"/>
          </a:xfrm>
          <a:prstGeom prst="line">
            <a:avLst/>
          </a:prstGeom>
          <a:ln w="19050">
            <a:solidFill>
              <a:srgbClr val="7A7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3F733F8-75C2-7A8D-24B8-86E68B1EC17B}"/>
              </a:ext>
            </a:extLst>
          </p:cNvPr>
          <p:cNvCxnSpPr>
            <a:cxnSpLocks/>
          </p:cNvCxnSpPr>
          <p:nvPr/>
        </p:nvCxnSpPr>
        <p:spPr>
          <a:xfrm>
            <a:off x="2491740" y="4846551"/>
            <a:ext cx="2101041" cy="0"/>
          </a:xfrm>
          <a:prstGeom prst="line">
            <a:avLst/>
          </a:prstGeom>
          <a:ln w="19050">
            <a:solidFill>
              <a:srgbClr val="7A7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D3967D4-016D-4155-1C82-724FAEF8CA05}"/>
              </a:ext>
            </a:extLst>
          </p:cNvPr>
          <p:cNvSpPr txBox="1"/>
          <p:nvPr/>
        </p:nvSpPr>
        <p:spPr>
          <a:xfrm>
            <a:off x="4583546" y="1397899"/>
            <a:ext cx="64008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Creazione di Homepage tramite processo guidato a step. </a:t>
            </a:r>
          </a:p>
          <a:p>
            <a:endParaRPr lang="it-IT" sz="11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r>
              <a:rPr lang="it-IT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Elementi di visualizzazione</a:t>
            </a:r>
          </a:p>
          <a:p>
            <a:r>
              <a:rPr lang="it-IT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Elementi modificabili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C675D9D-729A-BCA5-55D5-AB5953CF6453}"/>
              </a:ext>
            </a:extLst>
          </p:cNvPr>
          <p:cNvSpPr txBox="1"/>
          <p:nvPr/>
        </p:nvSpPr>
        <p:spPr>
          <a:xfrm>
            <a:off x="4592781" y="3034479"/>
            <a:ext cx="626225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Selezione degli elementi presenti sullo smartphone durante l’utilizzo su macchina agricola. </a:t>
            </a:r>
          </a:p>
          <a:p>
            <a:endParaRPr lang="it-IT" sz="11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Visualizzazione tramite slider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62CBA2D-D5D8-9592-2D0D-B97487585A0C}"/>
              </a:ext>
            </a:extLst>
          </p:cNvPr>
          <p:cNvSpPr txBox="1"/>
          <p:nvPr/>
        </p:nvSpPr>
        <p:spPr>
          <a:xfrm>
            <a:off x="4583545" y="4502185"/>
            <a:ext cx="667558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Creazione di routine automatiche attivabili velocemente tramite interfaccia utente.</a:t>
            </a:r>
          </a:p>
          <a:p>
            <a:endParaRPr lang="it-IT" sz="11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Homepage specifica</a:t>
            </a:r>
          </a:p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Settaggio parametri agricoli </a:t>
            </a:r>
          </a:p>
        </p:txBody>
      </p:sp>
      <p:cxnSp>
        <p:nvCxnSpPr>
          <p:cNvPr id="46" name="Connettore a gomito 45">
            <a:extLst>
              <a:ext uri="{FF2B5EF4-FFF2-40B4-BE49-F238E27FC236}">
                <a16:creationId xmlns:a16="http://schemas.microsoft.com/office/drawing/2014/main" id="{7969137C-CE5B-3B42-48EB-AC0EA69E25C0}"/>
              </a:ext>
            </a:extLst>
          </p:cNvPr>
          <p:cNvCxnSpPr>
            <a:endCxn id="17" idx="1"/>
          </p:cNvCxnSpPr>
          <p:nvPr/>
        </p:nvCxnSpPr>
        <p:spPr>
          <a:xfrm>
            <a:off x="1099127" y="5661891"/>
            <a:ext cx="3484418" cy="786878"/>
          </a:xfrm>
          <a:prstGeom prst="bentConnector3">
            <a:avLst>
              <a:gd name="adj1" fmla="val -895"/>
            </a:avLst>
          </a:prstGeom>
          <a:ln w="19050">
            <a:solidFill>
              <a:srgbClr val="7A7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6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FFCAA-EF81-169F-EA03-BF1656825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0"/>
            <a:ext cx="8441748" cy="1154545"/>
          </a:xfrm>
        </p:spPr>
        <p:txBody>
          <a:bodyPr>
            <a:noAutofit/>
          </a:bodyPr>
          <a:lstStyle/>
          <a:p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Interfaccia Utente: Homepage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F6D3C59-0EBB-6008-C693-FC1CAE8B6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154545"/>
            <a:ext cx="7305675" cy="3785668"/>
          </a:xfr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B5DAF17-582B-D991-89D2-6D9C9D4188AF}"/>
              </a:ext>
            </a:extLst>
          </p:cNvPr>
          <p:cNvCxnSpPr>
            <a:cxnSpLocks/>
          </p:cNvCxnSpPr>
          <p:nvPr/>
        </p:nvCxnSpPr>
        <p:spPr>
          <a:xfrm>
            <a:off x="1219200" y="4723822"/>
            <a:ext cx="0" cy="849745"/>
          </a:xfrm>
          <a:prstGeom prst="line">
            <a:avLst/>
          </a:prstGeom>
          <a:ln w="19050">
            <a:solidFill>
              <a:srgbClr val="7A7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4C1B069-FAD1-0E37-B618-6A81F0E7911C}"/>
              </a:ext>
            </a:extLst>
          </p:cNvPr>
          <p:cNvSpPr txBox="1"/>
          <p:nvPr/>
        </p:nvSpPr>
        <p:spPr>
          <a:xfrm>
            <a:off x="314325" y="5582825"/>
            <a:ext cx="426719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Smartphone in modalità </a:t>
            </a:r>
            <a:r>
              <a:rPr lang="it-IT" dirty="0" err="1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compainion</a:t>
            </a:r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.</a:t>
            </a:r>
          </a:p>
          <a:p>
            <a:endParaRPr lang="it-IT" sz="11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</a:t>
            </a:r>
            <a:r>
              <a:rPr lang="it-IT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Slider personalizzato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E635919-DF99-8EF0-7322-236039B6A1E5}"/>
              </a:ext>
            </a:extLst>
          </p:cNvPr>
          <p:cNvCxnSpPr/>
          <p:nvPr/>
        </p:nvCxnSpPr>
        <p:spPr>
          <a:xfrm>
            <a:off x="7232073" y="1675822"/>
            <a:ext cx="1366982" cy="0"/>
          </a:xfrm>
          <a:prstGeom prst="line">
            <a:avLst/>
          </a:prstGeom>
          <a:ln w="19050">
            <a:solidFill>
              <a:srgbClr val="7A7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2B9A8CC-4B86-6CC0-4BDD-8A5B9643CC2A}"/>
              </a:ext>
            </a:extLst>
          </p:cNvPr>
          <p:cNvCxnSpPr>
            <a:cxnSpLocks/>
          </p:cNvCxnSpPr>
          <p:nvPr/>
        </p:nvCxnSpPr>
        <p:spPr>
          <a:xfrm>
            <a:off x="7345680" y="3033567"/>
            <a:ext cx="1253375" cy="0"/>
          </a:xfrm>
          <a:prstGeom prst="line">
            <a:avLst/>
          </a:prstGeom>
          <a:ln w="19050">
            <a:solidFill>
              <a:srgbClr val="7A7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8DF3B24-1DAE-30E0-E7D2-8DA28F7048AE}"/>
              </a:ext>
            </a:extLst>
          </p:cNvPr>
          <p:cNvSpPr txBox="1"/>
          <p:nvPr/>
        </p:nvSpPr>
        <p:spPr>
          <a:xfrm>
            <a:off x="8599055" y="1214157"/>
            <a:ext cx="269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Mappa del terreno</a:t>
            </a:r>
          </a:p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Navigatore Satellitare</a:t>
            </a:r>
          </a:p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Telecamera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F671309-D0F5-428A-DF1C-7A09DAC58CF5}"/>
              </a:ext>
            </a:extLst>
          </p:cNvPr>
          <p:cNvSpPr txBox="1"/>
          <p:nvPr/>
        </p:nvSpPr>
        <p:spPr>
          <a:xfrm>
            <a:off x="8756073" y="2710401"/>
            <a:ext cx="283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Accesso rapido alle sezioni più utilizzate.</a:t>
            </a: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7CCC8BB7-9F04-5028-E65B-5B65B4D6A41A}"/>
              </a:ext>
            </a:extLst>
          </p:cNvPr>
          <p:cNvCxnSpPr/>
          <p:nvPr/>
        </p:nvCxnSpPr>
        <p:spPr>
          <a:xfrm>
            <a:off x="5120640" y="4364527"/>
            <a:ext cx="3581400" cy="0"/>
          </a:xfrm>
          <a:prstGeom prst="line">
            <a:avLst/>
          </a:prstGeom>
          <a:ln w="19050">
            <a:solidFill>
              <a:srgbClr val="7A7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092113E-16E2-319E-ED2B-F4FE263D639B}"/>
              </a:ext>
            </a:extLst>
          </p:cNvPr>
          <p:cNvSpPr txBox="1"/>
          <p:nvPr/>
        </p:nvSpPr>
        <p:spPr>
          <a:xfrm>
            <a:off x="8702040" y="4120687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Visualizzazione dei parametri agricoli (scelti dall’operatore).</a:t>
            </a:r>
          </a:p>
        </p:txBody>
      </p:sp>
      <p:cxnSp>
        <p:nvCxnSpPr>
          <p:cNvPr id="30" name="Connettore a gomito 29">
            <a:extLst>
              <a:ext uri="{FF2B5EF4-FFF2-40B4-BE49-F238E27FC236}">
                <a16:creationId xmlns:a16="http://schemas.microsoft.com/office/drawing/2014/main" id="{D49A4280-C5D5-4C88-ED33-799464971BD2}"/>
              </a:ext>
            </a:extLst>
          </p:cNvPr>
          <p:cNvCxnSpPr>
            <a:cxnSpLocks/>
          </p:cNvCxnSpPr>
          <p:nvPr/>
        </p:nvCxnSpPr>
        <p:spPr>
          <a:xfrm>
            <a:off x="3345237" y="4580018"/>
            <a:ext cx="3886836" cy="1325972"/>
          </a:xfrm>
          <a:prstGeom prst="bentConnector3">
            <a:avLst>
              <a:gd name="adj1" fmla="val 50000"/>
            </a:avLst>
          </a:prstGeom>
          <a:ln w="19050">
            <a:solidFill>
              <a:srgbClr val="7A7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665A06E-915E-96CA-36C6-3F10398EDF75}"/>
              </a:ext>
            </a:extLst>
          </p:cNvPr>
          <p:cNvSpPr txBox="1"/>
          <p:nvPr/>
        </p:nvSpPr>
        <p:spPr>
          <a:xfrm>
            <a:off x="7232073" y="5419299"/>
            <a:ext cx="41572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Menu di navigazione dell’interfaccia.</a:t>
            </a:r>
          </a:p>
          <a:p>
            <a:endParaRPr lang="it-IT" sz="11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</a:t>
            </a:r>
            <a:r>
              <a:rPr lang="it-IT" b="1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Comandi Rapidi</a:t>
            </a:r>
          </a:p>
          <a:p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- </a:t>
            </a:r>
            <a:r>
              <a:rPr lang="it-IT" b="1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Pagine</a:t>
            </a:r>
            <a:r>
              <a:rPr lang="it-IT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</a:t>
            </a:r>
            <a:r>
              <a:rPr lang="it-IT" b="1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Standard</a:t>
            </a:r>
            <a:endParaRPr lang="it-IT" b="1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D8C32-0979-1A34-33FA-7A4DB745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-85510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Interfaccia Utente: Design Alternativi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839F30E-2F8D-C598-7400-27D99ECCA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2" y="1085466"/>
            <a:ext cx="5527675" cy="2864341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CD6766D-9F1F-3BED-54BC-2413446F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3" y="3795220"/>
            <a:ext cx="5527675" cy="286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S video">
            <a:hlinkClick r:id="" action="ppaction://media"/>
            <a:extLst>
              <a:ext uri="{FF2B5EF4-FFF2-40B4-BE49-F238E27FC236}">
                <a16:creationId xmlns:a16="http://schemas.microsoft.com/office/drawing/2014/main" id="{9B23E35D-05B0-CFF0-925D-F5EE93B07D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987" y="639618"/>
            <a:ext cx="9918025" cy="5578763"/>
          </a:xfrm>
        </p:spPr>
      </p:pic>
    </p:spTree>
    <p:extLst>
      <p:ext uri="{BB962C8B-B14F-4D97-AF65-F5344CB8AC3E}">
        <p14:creationId xmlns:p14="http://schemas.microsoft.com/office/powerpoint/2010/main" val="72135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/>
        </p:nvSpPr>
        <p:spPr>
          <a:xfrm>
            <a:off x="4128609" y="1567492"/>
            <a:ext cx="31785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Inserire immagine della scena Jack con manichino in posizione</a:t>
            </a:r>
            <a:endParaRPr/>
          </a:p>
        </p:txBody>
      </p:sp>
      <p:sp>
        <p:nvSpPr>
          <p:cNvPr id="85" name="Google Shape;85;p2"/>
          <p:cNvSpPr txBox="1"/>
          <p:nvPr/>
        </p:nvSpPr>
        <p:spPr>
          <a:xfrm>
            <a:off x="310243" y="1101944"/>
            <a:ext cx="5066508" cy="501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0" u="none" strike="noStrike" cap="none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Abbiamo effettuato delle analisi posturali, in modo da garantire la </a:t>
            </a:r>
            <a:r>
              <a:rPr lang="it-IT" sz="2400" b="0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massima sicurezza </a:t>
            </a:r>
            <a:r>
              <a:rPr lang="it-IT" sz="2400" b="0" i="0" u="none" strike="noStrike" cap="none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dell’operatore durante l’interazione col sistema, sia a lungo che breve termine.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100" b="0" i="0" u="none" strike="noStrike" cap="none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- RULA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- </a:t>
            </a:r>
            <a:r>
              <a:rPr lang="it-IT" sz="2400" b="0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OWAS</a:t>
            </a:r>
            <a:endParaRPr sz="2400" b="0" i="0" u="none" strike="noStrike" cap="none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</p:txBody>
      </p:sp>
      <p:pic>
        <p:nvPicPr>
          <p:cNvPr id="86" name="Google Shape;86;p2"/>
          <p:cNvPicPr preferRelativeResize="0"/>
          <p:nvPr/>
        </p:nvPicPr>
        <p:blipFill rotWithShape="1">
          <a:blip r:embed="rId3">
            <a:alphaModFix/>
          </a:blip>
          <a:srcRect l="1110" t="343"/>
          <a:stretch/>
        </p:blipFill>
        <p:spPr>
          <a:xfrm>
            <a:off x="8711101" y="1149910"/>
            <a:ext cx="3205275" cy="411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" descr="Immagine che contiene tavol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6751" y="1212680"/>
            <a:ext cx="3265112" cy="195670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"/>
          <p:cNvSpPr txBox="1"/>
          <p:nvPr/>
        </p:nvSpPr>
        <p:spPr>
          <a:xfrm>
            <a:off x="310243" y="202264"/>
            <a:ext cx="11571514" cy="7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4000" b="1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Analisi ergonomica: verifica della postura</a:t>
            </a:r>
            <a:endParaRPr sz="4000" b="1" i="0" u="none" strike="noStrike" cap="none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</p:txBody>
      </p:sp>
      <p:pic>
        <p:nvPicPr>
          <p:cNvPr id="8" name="Google Shape;157;p7">
            <a:extLst>
              <a:ext uri="{FF2B5EF4-FFF2-40B4-BE49-F238E27FC236}">
                <a16:creationId xmlns:a16="http://schemas.microsoft.com/office/drawing/2014/main" id="{2109F6B6-41AB-9B4C-0C2A-9A6FD2643E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27562"/>
          <a:stretch/>
        </p:blipFill>
        <p:spPr>
          <a:xfrm>
            <a:off x="3470970" y="3494425"/>
            <a:ext cx="4488074" cy="30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/>
        </p:nvSpPr>
        <p:spPr>
          <a:xfrm>
            <a:off x="4128609" y="1567492"/>
            <a:ext cx="31785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Inserire immagine della scena Jack con manichino in posizione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310243" y="1021076"/>
            <a:ext cx="6996964" cy="2235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2000" b="1" i="0" u="none" strike="noStrike" cap="none" dirty="0">
              <a:solidFill>
                <a:srgbClr val="00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it-IT" sz="2000" b="0" i="0" u="none" strike="noStrike" cap="none" dirty="0">
                <a:solidFill>
                  <a:srgbClr val="00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Abbiamo poi effettuato l’analisi di </a:t>
            </a:r>
            <a:r>
              <a:rPr lang="it-IT" sz="2000" b="0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Dreyfuss 3D </a:t>
            </a:r>
            <a:r>
              <a:rPr lang="it-IT" sz="2000" b="0" i="0" u="none" strike="noStrike" cap="none" dirty="0">
                <a:solidFill>
                  <a:srgbClr val="00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per analizzare le posture tipiche dell’operatore.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endParaRPr lang="it-IT" sz="2000" b="0" i="0" u="none" strike="noStrike" cap="none" dirty="0">
              <a:solidFill>
                <a:srgbClr val="000000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it-IT" sz="2000" dirty="0">
                <a:solidFill>
                  <a:srgbClr val="00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Ci siamo</a:t>
            </a:r>
            <a:r>
              <a:rPr lang="it-IT" sz="2000" b="0" i="0" u="none" strike="noStrike" cap="none" dirty="0">
                <a:solidFill>
                  <a:srgbClr val="000000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 assicurati che le periferiche progettate garantiscano </a:t>
            </a:r>
            <a:r>
              <a:rPr lang="it-IT" sz="2000" b="0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un’esperienza sicura e confortevole.</a:t>
            </a:r>
            <a:endParaRPr sz="2000" b="1" i="0" u="none" strike="noStrike" cap="none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</p:txBody>
      </p:sp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907" y="925260"/>
            <a:ext cx="4457024" cy="534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310243" y="185030"/>
            <a:ext cx="11571514" cy="7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t-IT" sz="4000" b="1" i="0" u="none" strike="noStrike" cap="none" dirty="0">
                <a:solidFill>
                  <a:srgbClr val="7A79BB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Calibri"/>
              </a:rPr>
              <a:t>Analisi ergonomica: comfort di seduta</a:t>
            </a:r>
            <a:endParaRPr sz="4000" b="1" i="0" u="none" strike="noStrike" cap="none" dirty="0">
              <a:solidFill>
                <a:srgbClr val="7A79BB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  <a:sym typeface="Calibri"/>
            </a:endParaRPr>
          </a:p>
        </p:txBody>
      </p:sp>
      <p:pic>
        <p:nvPicPr>
          <p:cNvPr id="166" name="Google Shape;166;p8"/>
          <p:cNvPicPr preferRelativeResize="0"/>
          <p:nvPr/>
        </p:nvPicPr>
        <p:blipFill rotWithShape="1">
          <a:blip r:embed="rId4">
            <a:alphaModFix/>
          </a:blip>
          <a:srcRect r="28769" b="6942"/>
          <a:stretch/>
        </p:blipFill>
        <p:spPr>
          <a:xfrm>
            <a:off x="2507085" y="3249800"/>
            <a:ext cx="4674050" cy="29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681</Words>
  <Application>Microsoft Office PowerPoint</Application>
  <PresentationFormat>Widescreen</PresentationFormat>
  <Paragraphs>114</Paragraphs>
  <Slides>18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Inter</vt:lpstr>
      <vt:lpstr>Tema di Office</vt:lpstr>
      <vt:lpstr>Application Control System </vt:lpstr>
      <vt:lpstr>Ricerca Utente</vt:lpstr>
      <vt:lpstr>Concept</vt:lpstr>
      <vt:lpstr>Applicazione per Smartphone</vt:lpstr>
      <vt:lpstr>Interfaccia Utente: Homepage</vt:lpstr>
      <vt:lpstr>Interfaccia Utente: Design Alternativi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Fase di Valutazione </vt:lpstr>
      <vt:lpstr>Presentazione standard di PowerPoint</vt:lpstr>
      <vt:lpstr>Fase di Design</vt:lpstr>
      <vt:lpstr>Fase di Prototipazione </vt:lpstr>
      <vt:lpstr>Conclusioni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Control System </dc:title>
  <dc:creator>Lorenzo Calvano</dc:creator>
  <cp:lastModifiedBy>Lorenzo Calvano</cp:lastModifiedBy>
  <cp:revision>1</cp:revision>
  <dcterms:created xsi:type="dcterms:W3CDTF">2022-06-27T17:03:18Z</dcterms:created>
  <dcterms:modified xsi:type="dcterms:W3CDTF">2022-06-30T16:37:56Z</dcterms:modified>
</cp:coreProperties>
</file>